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4" r:id="rId1"/>
    <p:sldMasterId id="2147483745" r:id="rId2"/>
    <p:sldMasterId id="2147483746" r:id="rId3"/>
    <p:sldMasterId id="2147483747" r:id="rId4"/>
    <p:sldMasterId id="2147483748" r:id="rId5"/>
    <p:sldMasterId id="2147483749" r:id="rId6"/>
    <p:sldMasterId id="2147483750" r:id="rId7"/>
    <p:sldMasterId id="2147483751" r:id="rId8"/>
  </p:sldMasterIdLst>
  <p:notesMasterIdLst>
    <p:notesMasterId r:id="rId37"/>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Lst>
  <p:sldSz cx="9144000" cy="5143500" type="screen16x9"/>
  <p:notesSz cx="6858000" cy="9144000"/>
  <p:embeddedFontLst>
    <p:embeddedFont>
      <p:font typeface="Book Antiqua" pitchFamily="18" charset="0"/>
      <p:regular r:id="rId38"/>
      <p:bold r:id="rId39"/>
      <p:italic r:id="rId40"/>
      <p:boldItalic r:id="rId41"/>
    </p:embeddedFont>
    <p:embeddedFont>
      <p:font typeface="Century Gothic" pitchFamily="34" charset="0"/>
      <p:regular r:id="rId42"/>
      <p:bold r:id="rId43"/>
      <p:italic r:id="rId44"/>
      <p:boldItalic r:id="rId45"/>
    </p:embeddedFont>
    <p:embeddedFont>
      <p:font typeface="Oswald" charset="0"/>
      <p:regular r:id="rId46"/>
      <p:bold r:id="rId47"/>
    </p:embeddedFont>
    <p:embeddedFont>
      <p:font typeface="Times" pitchFamily="18" charset="0"/>
      <p:regular r:id="rId48"/>
      <p:bold r:id="rId49"/>
      <p:italic r:id="rId50"/>
      <p:boldItalic r:id="rId51"/>
    </p:embeddedFont>
    <p:embeddedFont>
      <p:font typeface="Calibri" pitchFamily="34" charset="0"/>
      <p:regular r:id="rId52"/>
      <p:bold r:id="rId53"/>
      <p:italic r:id="rId54"/>
      <p:boldItalic r:id="rId55"/>
    </p:embeddedFont>
    <p:embeddedFont>
      <p:font typeface="Corbel" pitchFamily="34" charset="0"/>
      <p:regular r:id="rId56"/>
      <p:bold r:id="rId57"/>
      <p:italic r:id="rId58"/>
      <p:boldItalic r:id="rId59"/>
    </p:embeddedFont>
    <p:embeddedFont>
      <p:font typeface="Century Schoolbook" pitchFamily="18" charset="0"/>
      <p:regular r:id="rId60"/>
      <p:bold r:id="rId61"/>
      <p:italic r:id="rId62"/>
      <p:boldItalic r:id="rId63"/>
    </p:embeddedFont>
    <p:embeddedFont>
      <p:font typeface="Source Code Pro" charset="0"/>
      <p:regular r:id="rId64"/>
      <p:bold r:id="rId65"/>
      <p:italic r:id="rId66"/>
      <p:boldItalic r:id="rId67"/>
    </p:embeddedFont>
    <p:embeddedFont>
      <p:font typeface="Garamond" pitchFamily="18" charset="0"/>
      <p:regular r:id="rId68"/>
      <p:bold r:id="rId69"/>
      <p:italic r:id="rId70"/>
    </p:embeddedFont>
    <p:embeddedFont>
      <p:font typeface="Libre Baskerville" charset="0"/>
      <p:regular r:id="rId71"/>
      <p:bold r:id="rId72"/>
      <p:italic r:id="rId73"/>
    </p:embeddedFont>
    <p:embeddedFont>
      <p:font typeface="Average"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57" d="100"/>
          <a:sy n="157" d="100"/>
        </p:scale>
        <p:origin x="-294" y="2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font" Target="fonts/font31.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34.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font" Target="fonts/font37.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4.fntdata"/><Relationship Id="rId72" Type="http://schemas.openxmlformats.org/officeDocument/2006/relationships/font" Target="fonts/font35.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1444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c35d1e7e3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c35d1e7e3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35d1e7e3f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gc35d1e7e3f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c35d1e7e3f_6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c35d1e7e3f_6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c35d1e7e3f_6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gc35d1e7e3f_6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c81bf57a5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c81bf57a5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c35d1e7e3f_2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c35d1e7e3f_2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c35d1e7e3f_2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c35d1e7e3f_2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35d1e7e3f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35d1e7e3f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c35d1e7e3f_1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c35d1e7e3f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c35d1e7e3f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c35d1e7e3f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c35d1e7e3f_5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gc35d1e7e3f_5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c35d1e7e3f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c35d1e7e3f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c35d1e7e3f_5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1" name="Google Shape;821;gc35d1e7e3f_5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c35d1e7e3f_1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0" name="Google Shape;830;gc35d1e7e3f_1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c35d1e7e3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c35d1e7e3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c35d1e7e3f_1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c35d1e7e3f_1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c35d1e7e3f_1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1" name="Google Shape;851;gc35d1e7e3f_1_1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c35d1e7e3f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0" name="Google Shape;860;gc35d1e7e3f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c35d1e7e3f_5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c35d1e7e3f_5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c35d1e7e3f_5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c35d1e7e3f_5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c35d1e7e3f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1" name="Google Shape;881;gc35d1e7e3f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c35d1e7e3f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gc35d1e7e3f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c35d1e7e3f_1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gc35d1e7e3f_1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c35d1e7e3f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c35d1e7e3f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35d1e7e3f_2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2" name="Google Shape;712;gc35d1e7e3f_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c35d1e7e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c35d1e7e3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c35d1e7e3f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c35d1e7e3f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c35d1e7e3f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c35d1e7e3f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grpSp>
        <p:nvGrpSpPr>
          <p:cNvPr id="61" name="Google Shape;61;p15"/>
          <p:cNvGrpSpPr/>
          <p:nvPr/>
        </p:nvGrpSpPr>
        <p:grpSpPr>
          <a:xfrm>
            <a:off x="4350279" y="2855377"/>
            <a:ext cx="443589" cy="105632"/>
            <a:chOff x="4137525" y="2915950"/>
            <a:chExt cx="869100" cy="207000"/>
          </a:xfrm>
        </p:grpSpPr>
        <p:sp>
          <p:nvSpPr>
            <p:cNvPr id="62" name="Google Shape;62;p15"/>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15"/>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6" name="Google Shape;66;p1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 name="Google Shape;67;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4" name="Google Shape;74;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8" name="Google Shape;78;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9" name="Google Shape;79;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 name="Google Shape;86;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89" name="Google Shape;89;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2"/>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 name="Google Shape;92;p2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3" name="Google Shape;93;p22"/>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4" name="Google Shape;94;p22"/>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5" name="Google Shape;95;p2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96" name="Google Shape;96;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99" name="Google Shape;99;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Google Shape;101;p24"/>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 name="Google Shape;102;p24"/>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3" name="Google Shape;103;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2" name="Google Shape;112;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4" name="Google Shape;124;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5" name="Google Shape;12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
        <p:cNvGrpSpPr/>
        <p:nvPr/>
      </p:nvGrpSpPr>
      <p:grpSpPr>
        <a:xfrm>
          <a:off x="0" y="0"/>
          <a:ext cx="0" cy="0"/>
          <a:chOff x="0" y="0"/>
          <a:chExt cx="0" cy="0"/>
        </a:xfrm>
      </p:grpSpPr>
      <p:sp>
        <p:nvSpPr>
          <p:cNvPr id="130" name="Google Shape;130;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2" name="Google Shape;13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5" name="Google Shape;13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
        <p:cNvGrpSpPr/>
        <p:nvPr/>
      </p:nvGrpSpPr>
      <p:grpSpPr>
        <a:xfrm>
          <a:off x="0" y="0"/>
          <a:ext cx="0" cy="0"/>
          <a:chOff x="0" y="0"/>
          <a:chExt cx="0" cy="0"/>
        </a:xfrm>
      </p:grpSpPr>
      <p:sp>
        <p:nvSpPr>
          <p:cNvPr id="137" name="Google Shape;137;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9" name="Google Shape;139;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 name="Google Shape;140;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1" name="Google Shape;14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
        <p:cNvGrpSpPr/>
        <p:nvPr/>
      </p:nvGrpSpPr>
      <p:grpSpPr>
        <a:xfrm>
          <a:off x="0" y="0"/>
          <a:ext cx="0" cy="0"/>
          <a:chOff x="0" y="0"/>
          <a:chExt cx="0" cy="0"/>
        </a:xfrm>
      </p:grpSpPr>
      <p:sp>
        <p:nvSpPr>
          <p:cNvPr id="143" name="Google Shape;143;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4" name="Google Shape;14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5"/>
        <p:cNvGrpSpPr/>
        <p:nvPr/>
      </p:nvGrpSpPr>
      <p:grpSpPr>
        <a:xfrm>
          <a:off x="0" y="0"/>
          <a:ext cx="0" cy="0"/>
          <a:chOff x="0" y="0"/>
          <a:chExt cx="0" cy="0"/>
        </a:xfrm>
      </p:grpSpPr>
      <p:sp>
        <p:nvSpPr>
          <p:cNvPr id="146" name="Google Shape;146;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 name="Google Shape;147;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8" name="Google Shape;14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5"/>
        <p:cNvGrpSpPr/>
        <p:nvPr/>
      </p:nvGrpSpPr>
      <p:grpSpPr>
        <a:xfrm>
          <a:off x="0" y="0"/>
          <a:ext cx="0" cy="0"/>
          <a:chOff x="0" y="0"/>
          <a:chExt cx="0" cy="0"/>
        </a:xfrm>
      </p:grpSpPr>
      <p:sp>
        <p:nvSpPr>
          <p:cNvPr id="156" name="Google Shape;156;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7" name="Google Shape;157;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8" name="Google Shape;15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9"/>
        <p:cNvGrpSpPr/>
        <p:nvPr/>
      </p:nvGrpSpPr>
      <p:grpSpPr>
        <a:xfrm>
          <a:off x="0" y="0"/>
          <a:ext cx="0" cy="0"/>
          <a:chOff x="0" y="0"/>
          <a:chExt cx="0" cy="0"/>
        </a:xfrm>
      </p:grpSpPr>
      <p:sp>
        <p:nvSpPr>
          <p:cNvPr id="160" name="Google Shape;160;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1" name="Google Shape;16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2"/>
        <p:cNvGrpSpPr/>
        <p:nvPr/>
      </p:nvGrpSpPr>
      <p:grpSpPr>
        <a:xfrm>
          <a:off x="0" y="0"/>
          <a:ext cx="0" cy="0"/>
          <a:chOff x="0" y="0"/>
          <a:chExt cx="0" cy="0"/>
        </a:xfrm>
      </p:grpSpPr>
      <p:sp>
        <p:nvSpPr>
          <p:cNvPr id="163" name="Google Shape;16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 name="Google Shape;164;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5" name="Google Shape;16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6"/>
        <p:cNvGrpSpPr/>
        <p:nvPr/>
      </p:nvGrpSpPr>
      <p:grpSpPr>
        <a:xfrm>
          <a:off x="0" y="0"/>
          <a:ext cx="0" cy="0"/>
          <a:chOff x="0" y="0"/>
          <a:chExt cx="0" cy="0"/>
        </a:xfrm>
      </p:grpSpPr>
      <p:sp>
        <p:nvSpPr>
          <p:cNvPr id="167" name="Google Shape;16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Google Shape;168;p4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9" name="Google Shape;169;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0" name="Google Shape;17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
        <p:cNvGrpSpPr/>
        <p:nvPr/>
      </p:nvGrpSpPr>
      <p:grpSpPr>
        <a:xfrm>
          <a:off x="0" y="0"/>
          <a:ext cx="0" cy="0"/>
          <a:chOff x="0" y="0"/>
          <a:chExt cx="0" cy="0"/>
        </a:xfrm>
      </p:grpSpPr>
      <p:sp>
        <p:nvSpPr>
          <p:cNvPr id="172" name="Google Shape;17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4"/>
        <p:cNvGrpSpPr/>
        <p:nvPr/>
      </p:nvGrpSpPr>
      <p:grpSpPr>
        <a:xfrm>
          <a:off x="0" y="0"/>
          <a:ext cx="0" cy="0"/>
          <a:chOff x="0" y="0"/>
          <a:chExt cx="0" cy="0"/>
        </a:xfrm>
      </p:grpSpPr>
      <p:sp>
        <p:nvSpPr>
          <p:cNvPr id="175" name="Google Shape;175;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6" name="Google Shape;176;p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7" name="Google Shape;17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
        <p:cNvGrpSpPr/>
        <p:nvPr/>
      </p:nvGrpSpPr>
      <p:grpSpPr>
        <a:xfrm>
          <a:off x="0" y="0"/>
          <a:ext cx="0" cy="0"/>
          <a:chOff x="0" y="0"/>
          <a:chExt cx="0" cy="0"/>
        </a:xfrm>
      </p:grpSpPr>
      <p:sp>
        <p:nvSpPr>
          <p:cNvPr id="179" name="Google Shape;179;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0" name="Google Shape;180;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
        <p:cNvGrpSpPr/>
        <p:nvPr/>
      </p:nvGrpSpPr>
      <p:grpSpPr>
        <a:xfrm>
          <a:off x="0" y="0"/>
          <a:ext cx="0" cy="0"/>
          <a:chOff x="0" y="0"/>
          <a:chExt cx="0" cy="0"/>
        </a:xfrm>
      </p:grpSpPr>
      <p:sp>
        <p:nvSpPr>
          <p:cNvPr id="182" name="Google Shape;182;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4" name="Google Shape;184;p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5" name="Google Shape;185;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6" name="Google Shape;18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89" name="Google Shape;189;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4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2" name="Google Shape;192;p4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93" name="Google Shape;19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02"/>
        <p:cNvGrpSpPr/>
        <p:nvPr/>
      </p:nvGrpSpPr>
      <p:grpSpPr>
        <a:xfrm>
          <a:off x="0" y="0"/>
          <a:ext cx="0" cy="0"/>
          <a:chOff x="0" y="0"/>
          <a:chExt cx="0" cy="0"/>
        </a:xfrm>
      </p:grpSpPr>
      <p:sp>
        <p:nvSpPr>
          <p:cNvPr id="203" name="Google Shape;203;p5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4" name="Google Shape;204;p5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06"/>
        <p:cNvGrpSpPr/>
        <p:nvPr/>
      </p:nvGrpSpPr>
      <p:grpSpPr>
        <a:xfrm>
          <a:off x="0" y="0"/>
          <a:ext cx="0" cy="0"/>
          <a:chOff x="0" y="0"/>
          <a:chExt cx="0" cy="0"/>
        </a:xfrm>
      </p:grpSpPr>
      <p:sp>
        <p:nvSpPr>
          <p:cNvPr id="207" name="Google Shape;207;p52"/>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52"/>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209" name="Google Shape;209;p5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p5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5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2"/>
        <p:cNvGrpSpPr/>
        <p:nvPr/>
      </p:nvGrpSpPr>
      <p:grpSpPr>
        <a:xfrm>
          <a:off x="0" y="0"/>
          <a:ext cx="0" cy="0"/>
          <a:chOff x="0" y="0"/>
          <a:chExt cx="0" cy="0"/>
        </a:xfrm>
      </p:grpSpPr>
      <p:sp>
        <p:nvSpPr>
          <p:cNvPr id="213" name="Google Shape;213;p5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5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5" name="Google Shape;215;p5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5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p5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18"/>
        <p:cNvGrpSpPr/>
        <p:nvPr/>
      </p:nvGrpSpPr>
      <p:grpSpPr>
        <a:xfrm>
          <a:off x="0" y="0"/>
          <a:ext cx="0" cy="0"/>
          <a:chOff x="0" y="0"/>
          <a:chExt cx="0" cy="0"/>
        </a:xfrm>
      </p:grpSpPr>
      <p:sp>
        <p:nvSpPr>
          <p:cNvPr id="219" name="Google Shape;219;p5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5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221" name="Google Shape;221;p5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5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3" name="Google Shape;223;p5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24"/>
        <p:cNvGrpSpPr/>
        <p:nvPr/>
      </p:nvGrpSpPr>
      <p:grpSpPr>
        <a:xfrm>
          <a:off x="0" y="0"/>
          <a:ext cx="0" cy="0"/>
          <a:chOff x="0" y="0"/>
          <a:chExt cx="0" cy="0"/>
        </a:xfrm>
      </p:grpSpPr>
      <p:sp>
        <p:nvSpPr>
          <p:cNvPr id="225" name="Google Shape;225;p5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55"/>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27" name="Google Shape;227;p55"/>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28" name="Google Shape;228;p5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9" name="Google Shape;229;p5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p5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231"/>
        <p:cNvGrpSpPr/>
        <p:nvPr/>
      </p:nvGrpSpPr>
      <p:grpSpPr>
        <a:xfrm>
          <a:off x="0" y="0"/>
          <a:ext cx="0" cy="0"/>
          <a:chOff x="0" y="0"/>
          <a:chExt cx="0" cy="0"/>
        </a:xfrm>
      </p:grpSpPr>
      <p:sp>
        <p:nvSpPr>
          <p:cNvPr id="232" name="Google Shape;232;p5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56"/>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34" name="Google Shape;234;p56"/>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35" name="Google Shape;235;p56"/>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36" name="Google Shape;236;p56"/>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37" name="Google Shape;237;p5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8" name="Google Shape;238;p5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9" name="Google Shape;239;p5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240"/>
        <p:cNvGrpSpPr/>
        <p:nvPr/>
      </p:nvGrpSpPr>
      <p:grpSpPr>
        <a:xfrm>
          <a:off x="0" y="0"/>
          <a:ext cx="0" cy="0"/>
          <a:chOff x="0" y="0"/>
          <a:chExt cx="0" cy="0"/>
        </a:xfrm>
      </p:grpSpPr>
      <p:sp>
        <p:nvSpPr>
          <p:cNvPr id="241" name="Google Shape;241;p5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2" name="Google Shape;242;p5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3" name="Google Shape;243;p5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p5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245"/>
        <p:cNvGrpSpPr/>
        <p:nvPr/>
      </p:nvGrpSpPr>
      <p:grpSpPr>
        <a:xfrm>
          <a:off x="0" y="0"/>
          <a:ext cx="0" cy="0"/>
          <a:chOff x="0" y="0"/>
          <a:chExt cx="0" cy="0"/>
        </a:xfrm>
      </p:grpSpPr>
      <p:sp>
        <p:nvSpPr>
          <p:cNvPr id="246" name="Google Shape;246;p58"/>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7" name="Google Shape;247;p58"/>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48" name="Google Shape;248;p58"/>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49" name="Google Shape;249;p5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p5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1" name="Google Shape;251;p5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252"/>
        <p:cNvGrpSpPr/>
        <p:nvPr/>
      </p:nvGrpSpPr>
      <p:grpSpPr>
        <a:xfrm>
          <a:off x="0" y="0"/>
          <a:ext cx="0" cy="0"/>
          <a:chOff x="0" y="0"/>
          <a:chExt cx="0" cy="0"/>
        </a:xfrm>
      </p:grpSpPr>
      <p:sp>
        <p:nvSpPr>
          <p:cNvPr id="253" name="Google Shape;253;p59"/>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5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Google Shape;255;p59"/>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56" name="Google Shape;256;p5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p5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p5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259"/>
        <p:cNvGrpSpPr/>
        <p:nvPr/>
      </p:nvGrpSpPr>
      <p:grpSpPr>
        <a:xfrm>
          <a:off x="0" y="0"/>
          <a:ext cx="0" cy="0"/>
          <a:chOff x="0" y="0"/>
          <a:chExt cx="0" cy="0"/>
        </a:xfrm>
      </p:grpSpPr>
      <p:sp>
        <p:nvSpPr>
          <p:cNvPr id="260" name="Google Shape;260;p6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1" name="Google Shape;261;p60"/>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2" name="Google Shape;262;p6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p6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4" name="Google Shape;264;p6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265"/>
        <p:cNvGrpSpPr/>
        <p:nvPr/>
      </p:nvGrpSpPr>
      <p:grpSpPr>
        <a:xfrm>
          <a:off x="0" y="0"/>
          <a:ext cx="0" cy="0"/>
          <a:chOff x="0" y="0"/>
          <a:chExt cx="0" cy="0"/>
        </a:xfrm>
      </p:grpSpPr>
      <p:sp>
        <p:nvSpPr>
          <p:cNvPr id="266" name="Google Shape;266;p61"/>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61"/>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8" name="Google Shape;268;p6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p6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p6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TITLE">
    <p:spTree>
      <p:nvGrpSpPr>
        <p:cNvPr id="1" name="Shape 288"/>
        <p:cNvGrpSpPr/>
        <p:nvPr/>
      </p:nvGrpSpPr>
      <p:grpSpPr>
        <a:xfrm>
          <a:off x="0" y="0"/>
          <a:ext cx="0" cy="0"/>
          <a:chOff x="0" y="0"/>
          <a:chExt cx="0" cy="0"/>
        </a:xfrm>
      </p:grpSpPr>
      <p:grpSp>
        <p:nvGrpSpPr>
          <p:cNvPr id="289" name="Google Shape;289;p63"/>
          <p:cNvGrpSpPr/>
          <p:nvPr/>
        </p:nvGrpSpPr>
        <p:grpSpPr>
          <a:xfrm>
            <a:off x="0" y="0"/>
            <a:ext cx="9144009" cy="5143500"/>
            <a:chOff x="0" y="0"/>
            <a:chExt cx="12192011" cy="6858000"/>
          </a:xfrm>
        </p:grpSpPr>
        <p:sp>
          <p:nvSpPr>
            <p:cNvPr id="290" name="Google Shape;290;p6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1" name="Google Shape;291;p63"/>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92" name="Google Shape;292;p63"/>
          <p:cNvSpPr txBox="1">
            <a:spLocks noGrp="1"/>
          </p:cNvSpPr>
          <p:nvPr>
            <p:ph type="ctrTitle"/>
          </p:nvPr>
        </p:nvSpPr>
        <p:spPr>
          <a:xfrm>
            <a:off x="866216" y="1574800"/>
            <a:ext cx="6619200" cy="20082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2"/>
              </a:buClr>
              <a:buSzPts val="4100"/>
              <a:buFont typeface="Century Gothic"/>
              <a:buNone/>
              <a:defRPr sz="4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3" name="Google Shape;293;p63"/>
          <p:cNvSpPr txBox="1">
            <a:spLocks noGrp="1"/>
          </p:cNvSpPr>
          <p:nvPr>
            <p:ph type="subTitle" idx="1"/>
          </p:nvPr>
        </p:nvSpPr>
        <p:spPr>
          <a:xfrm>
            <a:off x="866216" y="3583035"/>
            <a:ext cx="6619200" cy="645900"/>
          </a:xfrm>
          <a:prstGeom prst="rect">
            <a:avLst/>
          </a:prstGeom>
          <a:noFill/>
          <a:ln>
            <a:noFill/>
          </a:ln>
        </p:spPr>
        <p:txBody>
          <a:bodyPr spcFirstLastPara="1" wrap="square" lIns="68575" tIns="34275" rIns="68575" bIns="34275" anchor="t" anchorCtr="0">
            <a:normAutofit/>
          </a:bodyPr>
          <a:lstStyle>
            <a:lvl1pPr lvl="0" algn="l" rtl="0">
              <a:spcBef>
                <a:spcPts val="800"/>
              </a:spcBef>
              <a:spcAft>
                <a:spcPts val="0"/>
              </a:spcAft>
              <a:buSzPts val="1100"/>
              <a:buNone/>
              <a:defRPr cap="none">
                <a:solidFill>
                  <a:srgbClr val="EE52A4"/>
                </a:solidFill>
              </a:defRPr>
            </a:lvl1pPr>
            <a:lvl2pPr lvl="1" algn="ctr" rtl="0">
              <a:spcBef>
                <a:spcPts val="800"/>
              </a:spcBef>
              <a:spcAft>
                <a:spcPts val="0"/>
              </a:spcAft>
              <a:buSzPts val="1000"/>
              <a:buNone/>
              <a:defRPr>
                <a:solidFill>
                  <a:srgbClr val="888888"/>
                </a:solidFill>
              </a:defRPr>
            </a:lvl2pPr>
            <a:lvl3pPr lvl="2" algn="ctr" rtl="0">
              <a:spcBef>
                <a:spcPts val="800"/>
              </a:spcBef>
              <a:spcAft>
                <a:spcPts val="0"/>
              </a:spcAft>
              <a:buSzPts val="800"/>
              <a:buNone/>
              <a:defRPr>
                <a:solidFill>
                  <a:srgbClr val="888888"/>
                </a:solidFill>
              </a:defRPr>
            </a:lvl3pPr>
            <a:lvl4pPr lvl="3" algn="ctr" rtl="0">
              <a:spcBef>
                <a:spcPts val="800"/>
              </a:spcBef>
              <a:spcAft>
                <a:spcPts val="0"/>
              </a:spcAft>
              <a:buSzPts val="700"/>
              <a:buNone/>
              <a:defRPr>
                <a:solidFill>
                  <a:srgbClr val="888888"/>
                </a:solidFill>
              </a:defRPr>
            </a:lvl4pPr>
            <a:lvl5pPr lvl="4" algn="ctr" rtl="0">
              <a:spcBef>
                <a:spcPts val="800"/>
              </a:spcBef>
              <a:spcAft>
                <a:spcPts val="0"/>
              </a:spcAft>
              <a:buSzPts val="700"/>
              <a:buNone/>
              <a:defRPr>
                <a:solidFill>
                  <a:srgbClr val="888888"/>
                </a:solidFill>
              </a:defRPr>
            </a:lvl5pPr>
            <a:lvl6pPr lvl="5" algn="ctr" rtl="0">
              <a:spcBef>
                <a:spcPts val="800"/>
              </a:spcBef>
              <a:spcAft>
                <a:spcPts val="0"/>
              </a:spcAft>
              <a:buSzPts val="700"/>
              <a:buNone/>
              <a:defRPr>
                <a:solidFill>
                  <a:srgbClr val="888888"/>
                </a:solidFill>
              </a:defRPr>
            </a:lvl6pPr>
            <a:lvl7pPr lvl="6" algn="ctr" rtl="0">
              <a:spcBef>
                <a:spcPts val="800"/>
              </a:spcBef>
              <a:spcAft>
                <a:spcPts val="0"/>
              </a:spcAft>
              <a:buSzPts val="700"/>
              <a:buNone/>
              <a:defRPr>
                <a:solidFill>
                  <a:srgbClr val="888888"/>
                </a:solidFill>
              </a:defRPr>
            </a:lvl7pPr>
            <a:lvl8pPr lvl="7" algn="ctr" rtl="0">
              <a:spcBef>
                <a:spcPts val="800"/>
              </a:spcBef>
              <a:spcAft>
                <a:spcPts val="0"/>
              </a:spcAft>
              <a:buSzPts val="700"/>
              <a:buNone/>
              <a:defRPr>
                <a:solidFill>
                  <a:srgbClr val="888888"/>
                </a:solidFill>
              </a:defRPr>
            </a:lvl8pPr>
            <a:lvl9pPr lvl="8" algn="ctr" rtl="0">
              <a:spcBef>
                <a:spcPts val="800"/>
              </a:spcBef>
              <a:spcAft>
                <a:spcPts val="0"/>
              </a:spcAft>
              <a:buSzPts val="700"/>
              <a:buNone/>
              <a:defRPr>
                <a:solidFill>
                  <a:srgbClr val="888888"/>
                </a:solidFill>
              </a:defRPr>
            </a:lvl9pPr>
          </a:lstStyle>
          <a:p>
            <a:endParaRPr/>
          </a:p>
        </p:txBody>
      </p:sp>
      <p:sp>
        <p:nvSpPr>
          <p:cNvPr id="294" name="Google Shape;294;p63"/>
          <p:cNvSpPr txBox="1">
            <a:spLocks noGrp="1"/>
          </p:cNvSpPr>
          <p:nvPr>
            <p:ph type="dt" idx="10"/>
          </p:nvPr>
        </p:nvSpPr>
        <p:spPr>
          <a:xfrm rot="5400000">
            <a:off x="7619162" y="1344243"/>
            <a:ext cx="743100" cy="228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b="0" i="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5" name="Google Shape;295;p63"/>
          <p:cNvSpPr txBox="1">
            <a:spLocks noGrp="1"/>
          </p:cNvSpPr>
          <p:nvPr>
            <p:ph type="ftr" idx="11"/>
          </p:nvPr>
        </p:nvSpPr>
        <p:spPr>
          <a:xfrm rot="5400000">
            <a:off x="6713906" y="2420951"/>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b="0" i="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6" name="Google Shape;296;p63"/>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 name="Google Shape;297;p63"/>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Intestazione sezione" type="secHead">
  <p:cSld name="SECTION_HEADER">
    <p:spTree>
      <p:nvGrpSpPr>
        <p:cNvPr id="1" name="Shape 298"/>
        <p:cNvGrpSpPr/>
        <p:nvPr/>
      </p:nvGrpSpPr>
      <p:grpSpPr>
        <a:xfrm>
          <a:off x="0" y="0"/>
          <a:ext cx="0" cy="0"/>
          <a:chOff x="0" y="0"/>
          <a:chExt cx="0" cy="0"/>
        </a:xfrm>
      </p:grpSpPr>
      <p:grpSp>
        <p:nvGrpSpPr>
          <p:cNvPr id="299" name="Google Shape;299;p64"/>
          <p:cNvGrpSpPr/>
          <p:nvPr/>
        </p:nvGrpSpPr>
        <p:grpSpPr>
          <a:xfrm>
            <a:off x="0" y="0"/>
            <a:ext cx="9144009" cy="5143500"/>
            <a:chOff x="0" y="0"/>
            <a:chExt cx="12192011" cy="6858000"/>
          </a:xfrm>
        </p:grpSpPr>
        <p:sp>
          <p:nvSpPr>
            <p:cNvPr id="300" name="Google Shape;300;p6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6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2" name="Google Shape;302;p6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3" name="Google Shape;303;p6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4" name="Google Shape;304;p6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5" name="Google Shape;305;p6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6" name="Google Shape;306;p64"/>
            <p:cNvSpPr/>
            <p:nvPr/>
          </p:nvSpPr>
          <p:spPr>
            <a:xfrm>
              <a:off x="7289800" y="402165"/>
              <a:ext cx="4479000" cy="6053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7" name="Google Shape;307;p64"/>
            <p:cNvSpPr/>
            <p:nvPr/>
          </p:nvSpPr>
          <p:spPr>
            <a:xfrm rot="-5400000">
              <a:off x="3787243"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08" name="Google Shape;308;p64"/>
            <p:cNvSpPr/>
            <p:nvPr/>
          </p:nvSpPr>
          <p:spPr>
            <a:xfrm rot="-5677505">
              <a:off x="4698346"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9" name="Google Shape;309;p64"/>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10" name="Google Shape;310;p64"/>
          <p:cNvSpPr txBox="1">
            <a:spLocks noGrp="1"/>
          </p:cNvSpPr>
          <p:nvPr>
            <p:ph type="title"/>
          </p:nvPr>
        </p:nvSpPr>
        <p:spPr>
          <a:xfrm>
            <a:off x="866216" y="2008234"/>
            <a:ext cx="3263100" cy="1713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3000"/>
              <a:buFont typeface="Century Gothic"/>
              <a:buNone/>
              <a:defRPr sz="3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1" name="Google Shape;311;p64"/>
          <p:cNvSpPr txBox="1">
            <a:spLocks noGrp="1"/>
          </p:cNvSpPr>
          <p:nvPr>
            <p:ph type="body" idx="1"/>
          </p:nvPr>
        </p:nvSpPr>
        <p:spPr>
          <a:xfrm>
            <a:off x="5171670" y="2008233"/>
            <a:ext cx="2818200" cy="1713000"/>
          </a:xfrm>
          <a:prstGeom prst="rect">
            <a:avLst/>
          </a:prstGeom>
          <a:noFill/>
          <a:ln>
            <a:noFill/>
          </a:ln>
        </p:spPr>
        <p:txBody>
          <a:bodyPr spcFirstLastPara="1" wrap="square" lIns="68575" tIns="34275" rIns="68575" bIns="34275" anchor="ctr" anchorCtr="0">
            <a:normAutofit/>
          </a:bodyPr>
          <a:lstStyle>
            <a:lvl1pPr marL="457200" lvl="0" indent="-228600" algn="l" rtl="0">
              <a:spcBef>
                <a:spcPts val="800"/>
              </a:spcBef>
              <a:spcAft>
                <a:spcPts val="0"/>
              </a:spcAft>
              <a:buSzPts val="1200"/>
              <a:buNone/>
              <a:defRPr sz="1500" cap="none">
                <a:solidFill>
                  <a:srgbClr val="EE52A4"/>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312" name="Google Shape;312;p64"/>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3" name="Google Shape;313;p64"/>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4" name="Google Shape;314;p64"/>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5" name="Google Shape;315;p64"/>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16"/>
        <p:cNvGrpSpPr/>
        <p:nvPr/>
      </p:nvGrpSpPr>
      <p:grpSpPr>
        <a:xfrm>
          <a:off x="0" y="0"/>
          <a:ext cx="0" cy="0"/>
          <a:chOff x="0" y="0"/>
          <a:chExt cx="0" cy="0"/>
        </a:xfrm>
      </p:grpSpPr>
      <p:sp>
        <p:nvSpPr>
          <p:cNvPr id="317" name="Google Shape;317;p65"/>
          <p:cNvSpPr txBox="1">
            <a:spLocks noGrp="1"/>
          </p:cNvSpPr>
          <p:nvPr>
            <p:ph type="title"/>
          </p:nvPr>
        </p:nvSpPr>
        <p:spPr>
          <a:xfrm>
            <a:off x="866216" y="730251"/>
            <a:ext cx="6571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8" name="Google Shape;318;p65"/>
          <p:cNvSpPr txBox="1">
            <a:spLocks noGrp="1"/>
          </p:cNvSpPr>
          <p:nvPr>
            <p:ph type="body" idx="1"/>
          </p:nvPr>
        </p:nvSpPr>
        <p:spPr>
          <a:xfrm>
            <a:off x="866216" y="1952625"/>
            <a:ext cx="6619200" cy="25623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319" name="Google Shape;319;p65"/>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0" name="Google Shape;320;p65"/>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1" name="Google Shape;321;p65"/>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22"/>
        <p:cNvGrpSpPr/>
        <p:nvPr/>
      </p:nvGrpSpPr>
      <p:grpSpPr>
        <a:xfrm>
          <a:off x="0" y="0"/>
          <a:ext cx="0" cy="0"/>
          <a:chOff x="0" y="0"/>
          <a:chExt cx="0" cy="0"/>
        </a:xfrm>
      </p:grpSpPr>
      <p:sp>
        <p:nvSpPr>
          <p:cNvPr id="323" name="Google Shape;323;p66"/>
          <p:cNvSpPr txBox="1">
            <a:spLocks noGrp="1"/>
          </p:cNvSpPr>
          <p:nvPr>
            <p:ph type="title"/>
          </p:nvPr>
        </p:nvSpPr>
        <p:spPr>
          <a:xfrm>
            <a:off x="866216" y="730251"/>
            <a:ext cx="6571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4" name="Google Shape;324;p66"/>
          <p:cNvSpPr txBox="1">
            <a:spLocks noGrp="1"/>
          </p:cNvSpPr>
          <p:nvPr>
            <p:ph type="body" idx="1"/>
          </p:nvPr>
        </p:nvSpPr>
        <p:spPr>
          <a:xfrm>
            <a:off x="866216" y="1952625"/>
            <a:ext cx="3618900" cy="25623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325" name="Google Shape;325;p66"/>
          <p:cNvSpPr txBox="1">
            <a:spLocks noGrp="1"/>
          </p:cNvSpPr>
          <p:nvPr>
            <p:ph type="body" idx="2"/>
          </p:nvPr>
        </p:nvSpPr>
        <p:spPr>
          <a:xfrm>
            <a:off x="4656534" y="1952625"/>
            <a:ext cx="3618900" cy="25623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326" name="Google Shape;326;p66"/>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7" name="Google Shape;327;p66"/>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8" name="Google Shape;328;p66"/>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29"/>
        <p:cNvGrpSpPr/>
        <p:nvPr/>
      </p:nvGrpSpPr>
      <p:grpSpPr>
        <a:xfrm>
          <a:off x="0" y="0"/>
          <a:ext cx="0" cy="0"/>
          <a:chOff x="0" y="0"/>
          <a:chExt cx="0" cy="0"/>
        </a:xfrm>
      </p:grpSpPr>
      <p:sp>
        <p:nvSpPr>
          <p:cNvPr id="330" name="Google Shape;330;p67"/>
          <p:cNvSpPr txBox="1">
            <a:spLocks noGrp="1"/>
          </p:cNvSpPr>
          <p:nvPr>
            <p:ph type="title"/>
          </p:nvPr>
        </p:nvSpPr>
        <p:spPr>
          <a:xfrm>
            <a:off x="866216" y="730251"/>
            <a:ext cx="6571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2700"/>
              <a:buFont typeface="Century Gothic"/>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1" name="Google Shape;331;p67"/>
          <p:cNvSpPr txBox="1">
            <a:spLocks noGrp="1"/>
          </p:cNvSpPr>
          <p:nvPr>
            <p:ph type="body" idx="1"/>
          </p:nvPr>
        </p:nvSpPr>
        <p:spPr>
          <a:xfrm>
            <a:off x="866216" y="1952625"/>
            <a:ext cx="36189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chemeClr val="accent1"/>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332" name="Google Shape;332;p67"/>
          <p:cNvSpPr txBox="1">
            <a:spLocks noGrp="1"/>
          </p:cNvSpPr>
          <p:nvPr>
            <p:ph type="body" idx="2"/>
          </p:nvPr>
        </p:nvSpPr>
        <p:spPr>
          <a:xfrm>
            <a:off x="866216" y="2384821"/>
            <a:ext cx="3618900" cy="21300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333" name="Google Shape;333;p67"/>
          <p:cNvSpPr txBox="1">
            <a:spLocks noGrp="1"/>
          </p:cNvSpPr>
          <p:nvPr>
            <p:ph type="body" idx="3"/>
          </p:nvPr>
        </p:nvSpPr>
        <p:spPr>
          <a:xfrm>
            <a:off x="4656534" y="1952625"/>
            <a:ext cx="36189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chemeClr val="accent1"/>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334" name="Google Shape;334;p67"/>
          <p:cNvSpPr txBox="1">
            <a:spLocks noGrp="1"/>
          </p:cNvSpPr>
          <p:nvPr>
            <p:ph type="body" idx="4"/>
          </p:nvPr>
        </p:nvSpPr>
        <p:spPr>
          <a:xfrm>
            <a:off x="4656534" y="2384821"/>
            <a:ext cx="3618900" cy="21300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sz="1400"/>
            </a:lvl1pPr>
            <a:lvl2pPr marL="914400" lvl="1" indent="-292100" algn="l" rtl="0">
              <a:spcBef>
                <a:spcPts val="800"/>
              </a:spcBef>
              <a:spcAft>
                <a:spcPts val="0"/>
              </a:spcAft>
              <a:buSzPts val="1000"/>
              <a:buChar char="►"/>
              <a:defRPr sz="1200"/>
            </a:lvl2pPr>
            <a:lvl3pPr marL="1371600" lvl="2" indent="-279400" algn="l" rtl="0">
              <a:spcBef>
                <a:spcPts val="800"/>
              </a:spcBef>
              <a:spcAft>
                <a:spcPts val="0"/>
              </a:spcAft>
              <a:buSzPts val="800"/>
              <a:buChar char="►"/>
              <a:defRPr sz="1100"/>
            </a:lvl3pPr>
            <a:lvl4pPr marL="1828800" lvl="3" indent="-273050" algn="l" rtl="0">
              <a:spcBef>
                <a:spcPts val="800"/>
              </a:spcBef>
              <a:spcAft>
                <a:spcPts val="0"/>
              </a:spcAft>
              <a:buSzPts val="700"/>
              <a:buChar char="►"/>
              <a:defRPr sz="900"/>
            </a:lvl4pPr>
            <a:lvl5pPr marL="2286000" lvl="4" indent="-273050" algn="l" rtl="0">
              <a:spcBef>
                <a:spcPts val="800"/>
              </a:spcBef>
              <a:spcAft>
                <a:spcPts val="0"/>
              </a:spcAft>
              <a:buSzPts val="700"/>
              <a:buChar char="►"/>
              <a:defRPr sz="900"/>
            </a:lvl5pPr>
            <a:lvl6pPr marL="2743200" lvl="5" indent="-273050" algn="l" rtl="0">
              <a:spcBef>
                <a:spcPts val="800"/>
              </a:spcBef>
              <a:spcAft>
                <a:spcPts val="0"/>
              </a:spcAft>
              <a:buSzPts val="700"/>
              <a:buChar char="►"/>
              <a:defRPr sz="900"/>
            </a:lvl6pPr>
            <a:lvl7pPr marL="3200400" lvl="6" indent="-273050" algn="l" rtl="0">
              <a:spcBef>
                <a:spcPts val="800"/>
              </a:spcBef>
              <a:spcAft>
                <a:spcPts val="0"/>
              </a:spcAft>
              <a:buSzPts val="700"/>
              <a:buChar char="►"/>
              <a:defRPr sz="900"/>
            </a:lvl7pPr>
            <a:lvl8pPr marL="3657600" lvl="7" indent="-273050" algn="l" rtl="0">
              <a:spcBef>
                <a:spcPts val="800"/>
              </a:spcBef>
              <a:spcAft>
                <a:spcPts val="0"/>
              </a:spcAft>
              <a:buSzPts val="700"/>
              <a:buChar char="►"/>
              <a:defRPr sz="900"/>
            </a:lvl8pPr>
            <a:lvl9pPr marL="4114800" lvl="8" indent="-273050" algn="l" rtl="0">
              <a:spcBef>
                <a:spcPts val="800"/>
              </a:spcBef>
              <a:spcAft>
                <a:spcPts val="0"/>
              </a:spcAft>
              <a:buSzPts val="700"/>
              <a:buChar char="►"/>
              <a:defRPr sz="900"/>
            </a:lvl9pPr>
          </a:lstStyle>
          <a:p>
            <a:endParaRPr/>
          </a:p>
        </p:txBody>
      </p:sp>
      <p:sp>
        <p:nvSpPr>
          <p:cNvPr id="335" name="Google Shape;335;p67"/>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6" name="Google Shape;336;p67"/>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7" name="Google Shape;337;p67"/>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338"/>
        <p:cNvGrpSpPr/>
        <p:nvPr/>
      </p:nvGrpSpPr>
      <p:grpSpPr>
        <a:xfrm>
          <a:off x="0" y="0"/>
          <a:ext cx="0" cy="0"/>
          <a:chOff x="0" y="0"/>
          <a:chExt cx="0" cy="0"/>
        </a:xfrm>
      </p:grpSpPr>
      <p:sp>
        <p:nvSpPr>
          <p:cNvPr id="339" name="Google Shape;339;p68"/>
          <p:cNvSpPr txBox="1">
            <a:spLocks noGrp="1"/>
          </p:cNvSpPr>
          <p:nvPr>
            <p:ph type="title"/>
          </p:nvPr>
        </p:nvSpPr>
        <p:spPr>
          <a:xfrm>
            <a:off x="866216" y="730251"/>
            <a:ext cx="6571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2700"/>
              <a:buFont typeface="Century Gothic"/>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0" name="Google Shape;340;p68"/>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1" name="Google Shape;341;p68"/>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2" name="Google Shape;342;p68"/>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Vuota" type="blank">
  <p:cSld name="BLANK">
    <p:spTree>
      <p:nvGrpSpPr>
        <p:cNvPr id="1" name="Shape 343"/>
        <p:cNvGrpSpPr/>
        <p:nvPr/>
      </p:nvGrpSpPr>
      <p:grpSpPr>
        <a:xfrm>
          <a:off x="0" y="0"/>
          <a:ext cx="0" cy="0"/>
          <a:chOff x="0" y="0"/>
          <a:chExt cx="0" cy="0"/>
        </a:xfrm>
      </p:grpSpPr>
      <p:sp>
        <p:nvSpPr>
          <p:cNvPr id="344" name="Google Shape;344;p69"/>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5" name="Google Shape;345;p69"/>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6" name="Google Shape;346;p69"/>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7" name="Google Shape;347;p69"/>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ntenuto con didascalia" type="objTx">
  <p:cSld name="OBJECT_WITH_CAPTION_TEXT">
    <p:spTree>
      <p:nvGrpSpPr>
        <p:cNvPr id="1" name="Shape 348"/>
        <p:cNvGrpSpPr/>
        <p:nvPr/>
      </p:nvGrpSpPr>
      <p:grpSpPr>
        <a:xfrm>
          <a:off x="0" y="0"/>
          <a:ext cx="0" cy="0"/>
          <a:chOff x="0" y="0"/>
          <a:chExt cx="0" cy="0"/>
        </a:xfrm>
      </p:grpSpPr>
      <p:grpSp>
        <p:nvGrpSpPr>
          <p:cNvPr id="349" name="Google Shape;349;p70"/>
          <p:cNvGrpSpPr/>
          <p:nvPr/>
        </p:nvGrpSpPr>
        <p:grpSpPr>
          <a:xfrm>
            <a:off x="0" y="0"/>
            <a:ext cx="9144009" cy="5143500"/>
            <a:chOff x="0" y="0"/>
            <a:chExt cx="12192011" cy="6858000"/>
          </a:xfrm>
        </p:grpSpPr>
        <p:sp>
          <p:nvSpPr>
            <p:cNvPr id="350" name="Google Shape;350;p7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1" name="Google Shape;351;p7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2" name="Google Shape;352;p70"/>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3" name="Google Shape;353;p7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4" name="Google Shape;354;p70"/>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5" name="Google Shape;355;p70"/>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6" name="Google Shape;356;p70"/>
            <p:cNvSpPr/>
            <p:nvPr/>
          </p:nvSpPr>
          <p:spPr>
            <a:xfrm>
              <a:off x="5713412" y="402165"/>
              <a:ext cx="6055200" cy="6053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7" name="Google Shape;357;p70"/>
            <p:cNvSpPr/>
            <p:nvPr/>
          </p:nvSpPr>
          <p:spPr>
            <a:xfrm rot="-5677505">
              <a:off x="3140479"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8" name="Google Shape;358;p70"/>
            <p:cNvSpPr/>
            <p:nvPr/>
          </p:nvSpPr>
          <p:spPr>
            <a:xfrm rot="-5400000">
              <a:off x="2229375"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59" name="Google Shape;359;p70"/>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60" name="Google Shape;360;p70"/>
          <p:cNvSpPr txBox="1">
            <a:spLocks noGrp="1"/>
          </p:cNvSpPr>
          <p:nvPr>
            <p:ph type="title"/>
          </p:nvPr>
        </p:nvSpPr>
        <p:spPr>
          <a:xfrm>
            <a:off x="866216" y="971550"/>
            <a:ext cx="2094900" cy="12003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2"/>
              </a:buClr>
              <a:buSzPts val="1800"/>
              <a:buFont typeface="Century Gothic"/>
              <a:buNone/>
              <a:defRPr sz="18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1" name="Google Shape;361;p70"/>
          <p:cNvSpPr txBox="1">
            <a:spLocks noGrp="1"/>
          </p:cNvSpPr>
          <p:nvPr>
            <p:ph type="body" idx="1"/>
          </p:nvPr>
        </p:nvSpPr>
        <p:spPr>
          <a:xfrm>
            <a:off x="4335860" y="1085850"/>
            <a:ext cx="3892500" cy="3429000"/>
          </a:xfrm>
          <a:prstGeom prst="rect">
            <a:avLst/>
          </a:prstGeom>
          <a:noFill/>
          <a:ln>
            <a:noFill/>
          </a:ln>
        </p:spPr>
        <p:txBody>
          <a:bodyPr spcFirstLastPara="1" wrap="square" lIns="68575" tIns="34275" rIns="68575" bIns="34275" anchor="ctr"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362" name="Google Shape;362;p70"/>
          <p:cNvSpPr txBox="1">
            <a:spLocks noGrp="1"/>
          </p:cNvSpPr>
          <p:nvPr>
            <p:ph type="body" idx="2"/>
          </p:nvPr>
        </p:nvSpPr>
        <p:spPr>
          <a:xfrm>
            <a:off x="866216" y="2346960"/>
            <a:ext cx="2094900" cy="21717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solidFill>
                  <a:srgbClr val="EE52A4"/>
                </a:solidFill>
              </a:defRPr>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363" name="Google Shape;363;p70"/>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4" name="Google Shape;364;p70"/>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5" name="Google Shape;365;p70"/>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6" name="Google Shape;366;p70"/>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Immagine con didascalia" type="picTx">
  <p:cSld name="PICTURE_WITH_CAPTION_TEXT">
    <p:spTree>
      <p:nvGrpSpPr>
        <p:cNvPr id="1" name="Shape 367"/>
        <p:cNvGrpSpPr/>
        <p:nvPr/>
      </p:nvGrpSpPr>
      <p:grpSpPr>
        <a:xfrm>
          <a:off x="0" y="0"/>
          <a:ext cx="0" cy="0"/>
          <a:chOff x="0" y="0"/>
          <a:chExt cx="0" cy="0"/>
        </a:xfrm>
      </p:grpSpPr>
      <p:grpSp>
        <p:nvGrpSpPr>
          <p:cNvPr id="368" name="Google Shape;368;p71"/>
          <p:cNvGrpSpPr/>
          <p:nvPr/>
        </p:nvGrpSpPr>
        <p:grpSpPr>
          <a:xfrm>
            <a:off x="0" y="0"/>
            <a:ext cx="9144009" cy="5143500"/>
            <a:chOff x="0" y="0"/>
            <a:chExt cx="12192011" cy="6858000"/>
          </a:xfrm>
        </p:grpSpPr>
        <p:sp>
          <p:nvSpPr>
            <p:cNvPr id="369" name="Google Shape;369;p7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0" name="Google Shape;370;p7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1" name="Google Shape;371;p7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2" name="Google Shape;372;p7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3" name="Google Shape;373;p7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4" name="Google Shape;374;p7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5" name="Google Shape;375;p71"/>
            <p:cNvSpPr/>
            <p:nvPr/>
          </p:nvSpPr>
          <p:spPr>
            <a:xfrm>
              <a:off x="6172200" y="402165"/>
              <a:ext cx="5596500" cy="6053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6" name="Google Shape;376;p71"/>
            <p:cNvSpPr/>
            <p:nvPr/>
          </p:nvSpPr>
          <p:spPr>
            <a:xfrm rot="-5677505">
              <a:off x="4203588"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7" name="Google Shape;377;p71"/>
            <p:cNvSpPr/>
            <p:nvPr/>
          </p:nvSpPr>
          <p:spPr>
            <a:xfrm rot="-5400000">
              <a:off x="3295430"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78" name="Google Shape;378;p71"/>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79" name="Google Shape;379;p71"/>
          <p:cNvSpPr txBox="1">
            <a:spLocks noGrp="1"/>
          </p:cNvSpPr>
          <p:nvPr>
            <p:ph type="title"/>
          </p:nvPr>
        </p:nvSpPr>
        <p:spPr>
          <a:xfrm>
            <a:off x="866216" y="1270000"/>
            <a:ext cx="2898900" cy="13020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2"/>
              </a:buClr>
              <a:buSzPts val="2700"/>
              <a:buFont typeface="Century Gothic"/>
              <a:buNone/>
              <a:defRPr sz="27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0" name="Google Shape;380;p71"/>
          <p:cNvSpPr>
            <a:spLocks noGrp="1"/>
          </p:cNvSpPr>
          <p:nvPr>
            <p:ph type="pic" idx="2"/>
          </p:nvPr>
        </p:nvSpPr>
        <p:spPr>
          <a:xfrm>
            <a:off x="4910902" y="857250"/>
            <a:ext cx="2420400" cy="3429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81" name="Google Shape;381;p71"/>
          <p:cNvSpPr txBox="1">
            <a:spLocks noGrp="1"/>
          </p:cNvSpPr>
          <p:nvPr>
            <p:ph type="body" idx="1"/>
          </p:nvPr>
        </p:nvSpPr>
        <p:spPr>
          <a:xfrm>
            <a:off x="866216" y="2743200"/>
            <a:ext cx="2894400" cy="10287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solidFill>
                  <a:srgbClr val="EE52A4"/>
                </a:solidFill>
              </a:defRPr>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382" name="Google Shape;382;p71"/>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3" name="Google Shape;383;p71"/>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4" name="Google Shape;384;p71"/>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5" name="Google Shape;385;p71"/>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386"/>
        <p:cNvGrpSpPr/>
        <p:nvPr/>
      </p:nvGrpSpPr>
      <p:grpSpPr>
        <a:xfrm>
          <a:off x="0" y="0"/>
          <a:ext cx="0" cy="0"/>
          <a:chOff x="0" y="0"/>
          <a:chExt cx="0" cy="0"/>
        </a:xfrm>
      </p:grpSpPr>
      <p:grpSp>
        <p:nvGrpSpPr>
          <p:cNvPr id="387" name="Google Shape;387;p72"/>
          <p:cNvGrpSpPr/>
          <p:nvPr/>
        </p:nvGrpSpPr>
        <p:grpSpPr>
          <a:xfrm>
            <a:off x="0" y="0"/>
            <a:ext cx="9144009" cy="5143500"/>
            <a:chOff x="0" y="0"/>
            <a:chExt cx="12192011" cy="6858000"/>
          </a:xfrm>
        </p:grpSpPr>
        <p:sp>
          <p:nvSpPr>
            <p:cNvPr id="388" name="Google Shape;388;p7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9" name="Google Shape;389;p7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0" name="Google Shape;390;p7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1" name="Google Shape;391;p7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2" name="Google Shape;392;p7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3" name="Google Shape;393;p7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4" name="Google Shape;394;p72"/>
            <p:cNvSpPr/>
            <p:nvPr/>
          </p:nvSpPr>
          <p:spPr>
            <a:xfrm rot="10371520">
              <a:off x="263754" y="4438261"/>
              <a:ext cx="3299420"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5" name="Google Shape;395;p72"/>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396" name="Google Shape;396;p72"/>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97" name="Google Shape;397;p72"/>
          <p:cNvSpPr txBox="1">
            <a:spLocks noGrp="1"/>
          </p:cNvSpPr>
          <p:nvPr>
            <p:ph type="title"/>
          </p:nvPr>
        </p:nvSpPr>
        <p:spPr>
          <a:xfrm>
            <a:off x="866216" y="3727445"/>
            <a:ext cx="6619200" cy="4251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2"/>
              </a:buClr>
              <a:buSzPts val="1800"/>
              <a:buFont typeface="Century Gothic"/>
              <a:buNone/>
              <a:defRPr sz="18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8" name="Google Shape;398;p72"/>
          <p:cNvSpPr>
            <a:spLocks noGrp="1"/>
          </p:cNvSpPr>
          <p:nvPr>
            <p:ph type="pic" idx="2"/>
          </p:nvPr>
        </p:nvSpPr>
        <p:spPr>
          <a:xfrm>
            <a:off x="866216" y="514350"/>
            <a:ext cx="6619200" cy="25719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9" name="Google Shape;399;p72"/>
          <p:cNvSpPr txBox="1">
            <a:spLocks noGrp="1"/>
          </p:cNvSpPr>
          <p:nvPr>
            <p:ph type="body" idx="1"/>
          </p:nvPr>
        </p:nvSpPr>
        <p:spPr>
          <a:xfrm>
            <a:off x="866216" y="4152499"/>
            <a:ext cx="6619200" cy="370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700"/>
              <a:buNone/>
              <a:defRPr sz="900">
                <a:solidFill>
                  <a:srgbClr val="EE52A4"/>
                </a:solidFill>
              </a:defRPr>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00" name="Google Shape;400;p72"/>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1" name="Google Shape;401;p72"/>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2" name="Google Shape;402;p72"/>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3" name="Google Shape;403;p72"/>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olo e sottotitolo">
  <p:cSld name="Titolo e sottotitolo">
    <p:spTree>
      <p:nvGrpSpPr>
        <p:cNvPr id="1" name="Shape 404"/>
        <p:cNvGrpSpPr/>
        <p:nvPr/>
      </p:nvGrpSpPr>
      <p:grpSpPr>
        <a:xfrm>
          <a:off x="0" y="0"/>
          <a:ext cx="0" cy="0"/>
          <a:chOff x="0" y="0"/>
          <a:chExt cx="0" cy="0"/>
        </a:xfrm>
      </p:grpSpPr>
      <p:grpSp>
        <p:nvGrpSpPr>
          <p:cNvPr id="405" name="Google Shape;405;p73"/>
          <p:cNvGrpSpPr/>
          <p:nvPr/>
        </p:nvGrpSpPr>
        <p:grpSpPr>
          <a:xfrm>
            <a:off x="0" y="0"/>
            <a:ext cx="9144009" cy="5143500"/>
            <a:chOff x="0" y="0"/>
            <a:chExt cx="12192011" cy="6858000"/>
          </a:xfrm>
        </p:grpSpPr>
        <p:sp>
          <p:nvSpPr>
            <p:cNvPr id="406" name="Google Shape;406;p7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7" name="Google Shape;407;p7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8" name="Google Shape;408;p7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9" name="Google Shape;409;p7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0" name="Google Shape;410;p7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1" name="Google Shape;411;p7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2" name="Google Shape;412;p73"/>
            <p:cNvSpPr/>
            <p:nvPr/>
          </p:nvSpPr>
          <p:spPr>
            <a:xfrm rot="-589939">
              <a:off x="8490949" y="2714870"/>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3" name="Google Shape;413;p73"/>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414" name="Google Shape;414;p73"/>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15" name="Google Shape;415;p73"/>
          <p:cNvSpPr txBox="1">
            <a:spLocks noGrp="1"/>
          </p:cNvSpPr>
          <p:nvPr>
            <p:ph type="title"/>
          </p:nvPr>
        </p:nvSpPr>
        <p:spPr>
          <a:xfrm>
            <a:off x="861599" y="797563"/>
            <a:ext cx="6623700" cy="1029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3000"/>
              <a:buFont typeface="Century Gothic"/>
              <a:buNone/>
              <a:defRPr sz="30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6" name="Google Shape;416;p73"/>
          <p:cNvSpPr txBox="1">
            <a:spLocks noGrp="1"/>
          </p:cNvSpPr>
          <p:nvPr>
            <p:ph type="body" idx="1"/>
          </p:nvPr>
        </p:nvSpPr>
        <p:spPr>
          <a:xfrm>
            <a:off x="866216" y="2657475"/>
            <a:ext cx="6619200" cy="1857300"/>
          </a:xfrm>
          <a:prstGeom prst="rect">
            <a:avLst/>
          </a:prstGeom>
          <a:noFill/>
          <a:ln>
            <a:noFill/>
          </a:ln>
        </p:spPr>
        <p:txBody>
          <a:bodyPr spcFirstLastPara="1" wrap="square" lIns="68575" tIns="34275" rIns="68575" bIns="34275" anchor="ctr" anchorCtr="0">
            <a:normAutofit/>
          </a:bodyPr>
          <a:lstStyle>
            <a:lvl1pPr marL="457200" lvl="0" indent="-228600" algn="l" rtl="0">
              <a:spcBef>
                <a:spcPts val="800"/>
              </a:spcBef>
              <a:spcAft>
                <a:spcPts val="0"/>
              </a:spcAft>
              <a:buSzPts val="1100"/>
              <a:buNone/>
              <a:defRPr sz="14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17" name="Google Shape;417;p73"/>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 name="Google Shape;418;p73"/>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 name="Google Shape;419;p73"/>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0" name="Google Shape;420;p73"/>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Citazione con didascalia">
  <p:cSld name="Citazione con didascalia">
    <p:spTree>
      <p:nvGrpSpPr>
        <p:cNvPr id="1" name="Shape 421"/>
        <p:cNvGrpSpPr/>
        <p:nvPr/>
      </p:nvGrpSpPr>
      <p:grpSpPr>
        <a:xfrm>
          <a:off x="0" y="0"/>
          <a:ext cx="0" cy="0"/>
          <a:chOff x="0" y="0"/>
          <a:chExt cx="0" cy="0"/>
        </a:xfrm>
      </p:grpSpPr>
      <p:grpSp>
        <p:nvGrpSpPr>
          <p:cNvPr id="422" name="Google Shape;422;p74"/>
          <p:cNvGrpSpPr/>
          <p:nvPr/>
        </p:nvGrpSpPr>
        <p:grpSpPr>
          <a:xfrm>
            <a:off x="0" y="0"/>
            <a:ext cx="9144009" cy="5143500"/>
            <a:chOff x="0" y="0"/>
            <a:chExt cx="12192011" cy="6858000"/>
          </a:xfrm>
        </p:grpSpPr>
        <p:sp>
          <p:nvSpPr>
            <p:cNvPr id="423" name="Google Shape;423;p7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4" name="Google Shape;424;p7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5" name="Google Shape;425;p7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6" name="Google Shape;426;p7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7" name="Google Shape;427;p7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8" name="Google Shape;428;p7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9" name="Google Shape;429;p74"/>
            <p:cNvSpPr/>
            <p:nvPr/>
          </p:nvSpPr>
          <p:spPr>
            <a:xfrm rot="-589939">
              <a:off x="8490949" y="4185114"/>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0" name="Google Shape;430;p74"/>
            <p:cNvSpPr/>
            <p:nvPr/>
          </p:nvSpPr>
          <p:spPr>
            <a:xfrm>
              <a:off x="455612" y="4241801"/>
              <a:ext cx="11277600" cy="23371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31" name="Google Shape;431;p74"/>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32" name="Google Shape;432;p74"/>
          <p:cNvSpPr txBox="1"/>
          <p:nvPr/>
        </p:nvSpPr>
        <p:spPr>
          <a:xfrm>
            <a:off x="661175" y="455502"/>
            <a:ext cx="601500" cy="1177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t" sz="7200" b="0" i="0" u="none" strike="noStrike" cap="none">
                <a:solidFill>
                  <a:srgbClr val="EE52A4"/>
                </a:solidFill>
                <a:latin typeface="Arial"/>
                <a:ea typeface="Arial"/>
                <a:cs typeface="Arial"/>
                <a:sym typeface="Arial"/>
              </a:rPr>
              <a:t>“</a:t>
            </a:r>
            <a:endParaRPr sz="1100"/>
          </a:p>
        </p:txBody>
      </p:sp>
      <p:sp>
        <p:nvSpPr>
          <p:cNvPr id="433" name="Google Shape;433;p74"/>
          <p:cNvSpPr txBox="1"/>
          <p:nvPr/>
        </p:nvSpPr>
        <p:spPr>
          <a:xfrm>
            <a:off x="7413343" y="1960340"/>
            <a:ext cx="489600" cy="1177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t" sz="7200" b="0" i="0" u="none" strike="noStrike" cap="none">
                <a:solidFill>
                  <a:srgbClr val="EE52A4"/>
                </a:solidFill>
                <a:latin typeface="Arial"/>
                <a:ea typeface="Arial"/>
                <a:cs typeface="Arial"/>
                <a:sym typeface="Arial"/>
              </a:rPr>
              <a:t>”</a:t>
            </a:r>
            <a:endParaRPr sz="1100"/>
          </a:p>
        </p:txBody>
      </p:sp>
      <p:sp>
        <p:nvSpPr>
          <p:cNvPr id="434" name="Google Shape;434;p74"/>
          <p:cNvSpPr txBox="1">
            <a:spLocks noGrp="1"/>
          </p:cNvSpPr>
          <p:nvPr>
            <p:ph type="title"/>
          </p:nvPr>
        </p:nvSpPr>
        <p:spPr>
          <a:xfrm>
            <a:off x="1186409" y="736600"/>
            <a:ext cx="6340500" cy="2022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3000"/>
              <a:buFont typeface="Century Gothic"/>
              <a:buNone/>
              <a:defRPr sz="30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5" name="Google Shape;435;p74"/>
          <p:cNvSpPr txBox="1">
            <a:spLocks noGrp="1"/>
          </p:cNvSpPr>
          <p:nvPr>
            <p:ph type="body" idx="1"/>
          </p:nvPr>
        </p:nvSpPr>
        <p:spPr>
          <a:xfrm>
            <a:off x="1459459" y="2759075"/>
            <a:ext cx="5798400" cy="2568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b="0" i="0" cap="small">
                <a:solidFill>
                  <a:srgbClr val="EE52A4"/>
                </a:solidFill>
                <a:latin typeface="Century Gothic"/>
                <a:ea typeface="Century Gothic"/>
                <a:cs typeface="Century Gothic"/>
                <a:sym typeface="Century Gothic"/>
              </a:defRPr>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36" name="Google Shape;436;p74"/>
          <p:cNvSpPr txBox="1">
            <a:spLocks noGrp="1"/>
          </p:cNvSpPr>
          <p:nvPr>
            <p:ph type="body" idx="2"/>
          </p:nvPr>
        </p:nvSpPr>
        <p:spPr>
          <a:xfrm>
            <a:off x="866216" y="3771899"/>
            <a:ext cx="6933600" cy="748500"/>
          </a:xfrm>
          <a:prstGeom prst="rect">
            <a:avLst/>
          </a:prstGeom>
          <a:noFill/>
          <a:ln>
            <a:noFill/>
          </a:ln>
        </p:spPr>
        <p:txBody>
          <a:bodyPr spcFirstLastPara="1" wrap="square" lIns="68575" tIns="34275" rIns="68575" bIns="34275" anchor="ctr"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37" name="Google Shape;437;p74"/>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8" name="Google Shape;438;p74"/>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9" name="Google Shape;439;p74"/>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0" name="Google Shape;440;p74"/>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Scheda nome">
  <p:cSld name="Scheda nome">
    <p:spTree>
      <p:nvGrpSpPr>
        <p:cNvPr id="1" name="Shape 441"/>
        <p:cNvGrpSpPr/>
        <p:nvPr/>
      </p:nvGrpSpPr>
      <p:grpSpPr>
        <a:xfrm>
          <a:off x="0" y="0"/>
          <a:ext cx="0" cy="0"/>
          <a:chOff x="0" y="0"/>
          <a:chExt cx="0" cy="0"/>
        </a:xfrm>
      </p:grpSpPr>
      <p:grpSp>
        <p:nvGrpSpPr>
          <p:cNvPr id="442" name="Google Shape;442;p75"/>
          <p:cNvGrpSpPr/>
          <p:nvPr/>
        </p:nvGrpSpPr>
        <p:grpSpPr>
          <a:xfrm>
            <a:off x="0" y="0"/>
            <a:ext cx="9144009" cy="5143500"/>
            <a:chOff x="0" y="0"/>
            <a:chExt cx="12192011" cy="6858000"/>
          </a:xfrm>
        </p:grpSpPr>
        <p:sp>
          <p:nvSpPr>
            <p:cNvPr id="443" name="Google Shape;443;p75"/>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4" name="Google Shape;444;p7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5" name="Google Shape;445;p7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6" name="Google Shape;446;p7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7" name="Google Shape;447;p7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8" name="Google Shape;448;p7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9" name="Google Shape;449;p75"/>
            <p:cNvSpPr/>
            <p:nvPr/>
          </p:nvSpPr>
          <p:spPr>
            <a:xfrm rot="-589939">
              <a:off x="8490949" y="4193580"/>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0" name="Google Shape;450;p75"/>
            <p:cNvSpPr/>
            <p:nvPr/>
          </p:nvSpPr>
          <p:spPr>
            <a:xfrm>
              <a:off x="455612" y="4241801"/>
              <a:ext cx="11277600" cy="23371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51" name="Google Shape;451;p75"/>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52" name="Google Shape;452;p75"/>
          <p:cNvSpPr txBox="1">
            <a:spLocks noGrp="1"/>
          </p:cNvSpPr>
          <p:nvPr>
            <p:ph type="title"/>
          </p:nvPr>
        </p:nvSpPr>
        <p:spPr>
          <a:xfrm>
            <a:off x="866216" y="1778000"/>
            <a:ext cx="6619200" cy="13668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2"/>
              </a:buClr>
              <a:buSzPts val="3000"/>
              <a:buFont typeface="Century Gothic"/>
              <a:buNone/>
              <a:defRPr sz="3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3" name="Google Shape;453;p75"/>
          <p:cNvSpPr txBox="1">
            <a:spLocks noGrp="1"/>
          </p:cNvSpPr>
          <p:nvPr>
            <p:ph type="body" idx="1"/>
          </p:nvPr>
        </p:nvSpPr>
        <p:spPr>
          <a:xfrm>
            <a:off x="866216" y="3768725"/>
            <a:ext cx="6619200" cy="6453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1200"/>
              <a:buNone/>
              <a:defRPr sz="1500" cap="none">
                <a:solidFill>
                  <a:srgbClr val="EE52A4"/>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454" name="Google Shape;454;p75"/>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5" name="Google Shape;455;p75"/>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6" name="Google Shape;456;p75"/>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7" name="Google Shape;457;p75"/>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 colonne">
  <p:cSld name="3 colonne">
    <p:spTree>
      <p:nvGrpSpPr>
        <p:cNvPr id="1" name="Shape 458"/>
        <p:cNvGrpSpPr/>
        <p:nvPr/>
      </p:nvGrpSpPr>
      <p:grpSpPr>
        <a:xfrm>
          <a:off x="0" y="0"/>
          <a:ext cx="0" cy="0"/>
          <a:chOff x="0" y="0"/>
          <a:chExt cx="0" cy="0"/>
        </a:xfrm>
      </p:grpSpPr>
      <p:sp>
        <p:nvSpPr>
          <p:cNvPr id="459" name="Google Shape;459;p76"/>
          <p:cNvSpPr txBox="1">
            <a:spLocks noGrp="1"/>
          </p:cNvSpPr>
          <p:nvPr>
            <p:ph type="title"/>
          </p:nvPr>
        </p:nvSpPr>
        <p:spPr>
          <a:xfrm>
            <a:off x="866216" y="730251"/>
            <a:ext cx="6619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2700"/>
              <a:buFont typeface="Century Gothic"/>
              <a:buNone/>
              <a:defRPr sz="27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0" name="Google Shape;460;p76"/>
          <p:cNvSpPr txBox="1">
            <a:spLocks noGrp="1"/>
          </p:cNvSpPr>
          <p:nvPr>
            <p:ph type="body" idx="1"/>
          </p:nvPr>
        </p:nvSpPr>
        <p:spPr>
          <a:xfrm>
            <a:off x="866216" y="1952626"/>
            <a:ext cx="23565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461" name="Google Shape;461;p76"/>
          <p:cNvSpPr txBox="1">
            <a:spLocks noGrp="1"/>
          </p:cNvSpPr>
          <p:nvPr>
            <p:ph type="body" idx="2"/>
          </p:nvPr>
        </p:nvSpPr>
        <p:spPr>
          <a:xfrm>
            <a:off x="866215" y="2384823"/>
            <a:ext cx="2356500" cy="21354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62" name="Google Shape;462;p76"/>
          <p:cNvSpPr txBox="1">
            <a:spLocks noGrp="1"/>
          </p:cNvSpPr>
          <p:nvPr>
            <p:ph type="body" idx="3"/>
          </p:nvPr>
        </p:nvSpPr>
        <p:spPr>
          <a:xfrm>
            <a:off x="3384541" y="1952625"/>
            <a:ext cx="23601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463" name="Google Shape;463;p76"/>
          <p:cNvSpPr txBox="1">
            <a:spLocks noGrp="1"/>
          </p:cNvSpPr>
          <p:nvPr>
            <p:ph type="body" idx="4"/>
          </p:nvPr>
        </p:nvSpPr>
        <p:spPr>
          <a:xfrm>
            <a:off x="3384541" y="2384822"/>
            <a:ext cx="2360100" cy="21354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64" name="Google Shape;464;p76"/>
          <p:cNvSpPr txBox="1">
            <a:spLocks noGrp="1"/>
          </p:cNvSpPr>
          <p:nvPr>
            <p:ph type="body" idx="5"/>
          </p:nvPr>
        </p:nvSpPr>
        <p:spPr>
          <a:xfrm>
            <a:off x="5916101" y="1952626"/>
            <a:ext cx="23595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465" name="Google Shape;465;p76"/>
          <p:cNvSpPr txBox="1">
            <a:spLocks noGrp="1"/>
          </p:cNvSpPr>
          <p:nvPr>
            <p:ph type="body" idx="6"/>
          </p:nvPr>
        </p:nvSpPr>
        <p:spPr>
          <a:xfrm>
            <a:off x="5916247" y="2384821"/>
            <a:ext cx="2359200" cy="21354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cxnSp>
        <p:nvCxnSpPr>
          <p:cNvPr id="466" name="Google Shape;466;p76"/>
          <p:cNvCxnSpPr/>
          <p:nvPr/>
        </p:nvCxnSpPr>
        <p:spPr>
          <a:xfrm>
            <a:off x="3302978" y="1927225"/>
            <a:ext cx="0" cy="26193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467" name="Google Shape;467;p76"/>
          <p:cNvCxnSpPr/>
          <p:nvPr/>
        </p:nvCxnSpPr>
        <p:spPr>
          <a:xfrm>
            <a:off x="5829301" y="1927225"/>
            <a:ext cx="0" cy="26193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468" name="Google Shape;468;p76"/>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9" name="Google Shape;469;p76"/>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0" name="Google Shape;470;p76"/>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 colonne immagine">
  <p:cSld name="3 colonne immagine">
    <p:spTree>
      <p:nvGrpSpPr>
        <p:cNvPr id="1" name="Shape 471"/>
        <p:cNvGrpSpPr/>
        <p:nvPr/>
      </p:nvGrpSpPr>
      <p:grpSpPr>
        <a:xfrm>
          <a:off x="0" y="0"/>
          <a:ext cx="0" cy="0"/>
          <a:chOff x="0" y="0"/>
          <a:chExt cx="0" cy="0"/>
        </a:xfrm>
      </p:grpSpPr>
      <p:sp>
        <p:nvSpPr>
          <p:cNvPr id="472" name="Google Shape;472;p77"/>
          <p:cNvSpPr txBox="1">
            <a:spLocks noGrp="1"/>
          </p:cNvSpPr>
          <p:nvPr>
            <p:ph type="title"/>
          </p:nvPr>
        </p:nvSpPr>
        <p:spPr>
          <a:xfrm>
            <a:off x="866216" y="730251"/>
            <a:ext cx="6619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2700"/>
              <a:buFont typeface="Century Gothic"/>
              <a:buNone/>
              <a:defRPr sz="27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3" name="Google Shape;473;p77"/>
          <p:cNvSpPr txBox="1">
            <a:spLocks noGrp="1"/>
          </p:cNvSpPr>
          <p:nvPr>
            <p:ph type="body" idx="1"/>
          </p:nvPr>
        </p:nvSpPr>
        <p:spPr>
          <a:xfrm>
            <a:off x="866216" y="3399633"/>
            <a:ext cx="22878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474" name="Google Shape;474;p77"/>
          <p:cNvSpPr>
            <a:spLocks noGrp="1"/>
          </p:cNvSpPr>
          <p:nvPr>
            <p:ph type="pic" idx="2"/>
          </p:nvPr>
        </p:nvSpPr>
        <p:spPr>
          <a:xfrm>
            <a:off x="1000915" y="1952625"/>
            <a:ext cx="2018400" cy="11937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75" name="Google Shape;475;p77"/>
          <p:cNvSpPr txBox="1">
            <a:spLocks noGrp="1"/>
          </p:cNvSpPr>
          <p:nvPr>
            <p:ph type="body" idx="3"/>
          </p:nvPr>
        </p:nvSpPr>
        <p:spPr>
          <a:xfrm>
            <a:off x="866216" y="3831829"/>
            <a:ext cx="2287800" cy="688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76" name="Google Shape;476;p77"/>
          <p:cNvSpPr txBox="1">
            <a:spLocks noGrp="1"/>
          </p:cNvSpPr>
          <p:nvPr>
            <p:ph type="body" idx="4"/>
          </p:nvPr>
        </p:nvSpPr>
        <p:spPr>
          <a:xfrm>
            <a:off x="3426649" y="3399633"/>
            <a:ext cx="22878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477" name="Google Shape;477;p77"/>
          <p:cNvSpPr>
            <a:spLocks noGrp="1"/>
          </p:cNvSpPr>
          <p:nvPr>
            <p:ph type="pic" idx="5"/>
          </p:nvPr>
        </p:nvSpPr>
        <p:spPr>
          <a:xfrm>
            <a:off x="3561347" y="1952625"/>
            <a:ext cx="2018400" cy="11937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78" name="Google Shape;478;p77"/>
          <p:cNvSpPr txBox="1">
            <a:spLocks noGrp="1"/>
          </p:cNvSpPr>
          <p:nvPr>
            <p:ph type="body" idx="6"/>
          </p:nvPr>
        </p:nvSpPr>
        <p:spPr>
          <a:xfrm>
            <a:off x="3427629" y="3831829"/>
            <a:ext cx="2287800" cy="688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479" name="Google Shape;479;p77"/>
          <p:cNvSpPr txBox="1">
            <a:spLocks noGrp="1"/>
          </p:cNvSpPr>
          <p:nvPr>
            <p:ph type="body" idx="7"/>
          </p:nvPr>
        </p:nvSpPr>
        <p:spPr>
          <a:xfrm>
            <a:off x="5987081" y="3399634"/>
            <a:ext cx="22881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480" name="Google Shape;480;p77"/>
          <p:cNvSpPr>
            <a:spLocks noGrp="1"/>
          </p:cNvSpPr>
          <p:nvPr>
            <p:ph type="pic" idx="8"/>
          </p:nvPr>
        </p:nvSpPr>
        <p:spPr>
          <a:xfrm>
            <a:off x="6122273" y="1952625"/>
            <a:ext cx="2018400" cy="11937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81" name="Google Shape;481;p77"/>
          <p:cNvSpPr txBox="1">
            <a:spLocks noGrp="1"/>
          </p:cNvSpPr>
          <p:nvPr>
            <p:ph type="body" idx="9"/>
          </p:nvPr>
        </p:nvSpPr>
        <p:spPr>
          <a:xfrm>
            <a:off x="5987081" y="3831828"/>
            <a:ext cx="2288100" cy="688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cxnSp>
        <p:nvCxnSpPr>
          <p:cNvPr id="482" name="Google Shape;482;p77"/>
          <p:cNvCxnSpPr/>
          <p:nvPr/>
        </p:nvCxnSpPr>
        <p:spPr>
          <a:xfrm>
            <a:off x="3304373" y="1927225"/>
            <a:ext cx="0" cy="26193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483" name="Google Shape;483;p77"/>
          <p:cNvCxnSpPr/>
          <p:nvPr/>
        </p:nvCxnSpPr>
        <p:spPr>
          <a:xfrm>
            <a:off x="5848352" y="1927225"/>
            <a:ext cx="0" cy="26193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484" name="Google Shape;484;p77"/>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5" name="Google Shape;485;p77"/>
          <p:cNvSpPr txBox="1">
            <a:spLocks noGrp="1"/>
          </p:cNvSpPr>
          <p:nvPr>
            <p:ph type="ftr" idx="11"/>
          </p:nvPr>
        </p:nvSpPr>
        <p:spPr>
          <a:xfrm>
            <a:off x="420833" y="4793878"/>
            <a:ext cx="27333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6" name="Google Shape;486;p77"/>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487"/>
        <p:cNvGrpSpPr/>
        <p:nvPr/>
      </p:nvGrpSpPr>
      <p:grpSpPr>
        <a:xfrm>
          <a:off x="0" y="0"/>
          <a:ext cx="0" cy="0"/>
          <a:chOff x="0" y="0"/>
          <a:chExt cx="0" cy="0"/>
        </a:xfrm>
      </p:grpSpPr>
      <p:sp>
        <p:nvSpPr>
          <p:cNvPr id="488" name="Google Shape;488;p78"/>
          <p:cNvSpPr txBox="1">
            <a:spLocks noGrp="1"/>
          </p:cNvSpPr>
          <p:nvPr>
            <p:ph type="title"/>
          </p:nvPr>
        </p:nvSpPr>
        <p:spPr>
          <a:xfrm>
            <a:off x="866216" y="730251"/>
            <a:ext cx="6619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9" name="Google Shape;489;p78"/>
          <p:cNvSpPr txBox="1">
            <a:spLocks noGrp="1"/>
          </p:cNvSpPr>
          <p:nvPr>
            <p:ph type="body" idx="1"/>
          </p:nvPr>
        </p:nvSpPr>
        <p:spPr>
          <a:xfrm rot="5400000">
            <a:off x="2894710" y="-75825"/>
            <a:ext cx="2562300" cy="66192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490" name="Google Shape;490;p78"/>
          <p:cNvSpPr txBox="1">
            <a:spLocks noGrp="1"/>
          </p:cNvSpPr>
          <p:nvPr>
            <p:ph type="dt" idx="10"/>
          </p:nvPr>
        </p:nvSpPr>
        <p:spPr>
          <a:xfrm>
            <a:off x="8021579" y="4793878"/>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1" name="Google Shape;491;p78"/>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2" name="Google Shape;492;p78"/>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olo e testo verticale" type="vertTitleAndTx">
  <p:cSld name="VERTICAL_TITLE_AND_VERTICAL_TEXT">
    <p:spTree>
      <p:nvGrpSpPr>
        <p:cNvPr id="1" name="Shape 493"/>
        <p:cNvGrpSpPr/>
        <p:nvPr/>
      </p:nvGrpSpPr>
      <p:grpSpPr>
        <a:xfrm>
          <a:off x="0" y="0"/>
          <a:ext cx="0" cy="0"/>
          <a:chOff x="0" y="0"/>
          <a:chExt cx="0" cy="0"/>
        </a:xfrm>
      </p:grpSpPr>
      <p:grpSp>
        <p:nvGrpSpPr>
          <p:cNvPr id="494" name="Google Shape;494;p79"/>
          <p:cNvGrpSpPr/>
          <p:nvPr/>
        </p:nvGrpSpPr>
        <p:grpSpPr>
          <a:xfrm>
            <a:off x="0" y="0"/>
            <a:ext cx="9144009" cy="5143500"/>
            <a:chOff x="0" y="0"/>
            <a:chExt cx="12192011" cy="6858000"/>
          </a:xfrm>
        </p:grpSpPr>
        <p:sp>
          <p:nvSpPr>
            <p:cNvPr id="495" name="Google Shape;495;p7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6" name="Google Shape;496;p7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7" name="Google Shape;497;p7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8" name="Google Shape;498;p7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9" name="Google Shape;499;p7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0" name="Google Shape;500;p7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1" name="Google Shape;501;p79"/>
            <p:cNvSpPr/>
            <p:nvPr/>
          </p:nvSpPr>
          <p:spPr>
            <a:xfrm>
              <a:off x="414867" y="402165"/>
              <a:ext cx="6510900" cy="6053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2" name="Google Shape;502;p79"/>
            <p:cNvSpPr/>
            <p:nvPr/>
          </p:nvSpPr>
          <p:spPr>
            <a:xfrm rot="5101739">
              <a:off x="6294739" y="4577733"/>
              <a:ext cx="3299410" cy="44093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3" name="Google Shape;503;p79"/>
            <p:cNvSpPr/>
            <p:nvPr/>
          </p:nvSpPr>
          <p:spPr>
            <a:xfrm rot="5400000">
              <a:off x="4449229" y="2801722"/>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504" name="Google Shape;504;p79"/>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05" name="Google Shape;505;p79"/>
          <p:cNvSpPr txBox="1">
            <a:spLocks noGrp="1"/>
          </p:cNvSpPr>
          <p:nvPr>
            <p:ph type="title"/>
          </p:nvPr>
        </p:nvSpPr>
        <p:spPr>
          <a:xfrm rot="5400000">
            <a:off x="5186850" y="2210900"/>
            <a:ext cx="3561600" cy="10575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6" name="Google Shape;506;p79"/>
          <p:cNvSpPr txBox="1">
            <a:spLocks noGrp="1"/>
          </p:cNvSpPr>
          <p:nvPr>
            <p:ph type="body" idx="1"/>
          </p:nvPr>
        </p:nvSpPr>
        <p:spPr>
          <a:xfrm rot="5400000">
            <a:off x="1431434" y="393650"/>
            <a:ext cx="3561600" cy="4692000"/>
          </a:xfrm>
          <a:prstGeom prst="rect">
            <a:avLst/>
          </a:prstGeom>
          <a:noFill/>
          <a:ln>
            <a:noFill/>
          </a:ln>
        </p:spPr>
        <p:txBody>
          <a:bodyPr spcFirstLastPara="1" wrap="square" lIns="68575" tIns="34275" rIns="68575" bIns="34275" anchor="t" anchorCtr="0">
            <a:norm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507" name="Google Shape;507;p79"/>
          <p:cNvSpPr txBox="1">
            <a:spLocks noGrp="1"/>
          </p:cNvSpPr>
          <p:nvPr>
            <p:ph type="dt" idx="10"/>
          </p:nvPr>
        </p:nvSpPr>
        <p:spPr>
          <a:xfrm>
            <a:off x="7989828" y="4793878"/>
            <a:ext cx="7440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8" name="Google Shape;508;p79"/>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9" name="Google Shape;509;p79"/>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0" name="Google Shape;510;p79"/>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518"/>
        <p:cNvGrpSpPr/>
        <p:nvPr/>
      </p:nvGrpSpPr>
      <p:grpSpPr>
        <a:xfrm>
          <a:off x="0" y="0"/>
          <a:ext cx="0" cy="0"/>
          <a:chOff x="0" y="0"/>
          <a:chExt cx="0" cy="0"/>
        </a:xfrm>
      </p:grpSpPr>
      <p:sp>
        <p:nvSpPr>
          <p:cNvPr id="519" name="Google Shape;519;p81"/>
          <p:cNvSpPr/>
          <p:nvPr/>
        </p:nvSpPr>
        <p:spPr>
          <a:xfrm>
            <a:off x="173355" y="182880"/>
            <a:ext cx="8793300" cy="47835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0" name="Google Shape;520;p81"/>
          <p:cNvSpPr txBox="1">
            <a:spLocks noGrp="1"/>
          </p:cNvSpPr>
          <p:nvPr>
            <p:ph type="ctrTitle"/>
          </p:nvPr>
        </p:nvSpPr>
        <p:spPr>
          <a:xfrm>
            <a:off x="832485" y="661782"/>
            <a:ext cx="7475100" cy="2194800"/>
          </a:xfrm>
          <a:prstGeom prst="rect">
            <a:avLst/>
          </a:prstGeom>
          <a:noFill/>
          <a:ln>
            <a:noFill/>
          </a:ln>
        </p:spPr>
        <p:txBody>
          <a:bodyPr spcFirstLastPara="1" wrap="square" lIns="68575" tIns="34275" rIns="68575" bIns="34275" anchor="b" anchorCtr="0">
            <a:normAutofit/>
          </a:bodyPr>
          <a:lstStyle>
            <a:lvl1pPr lvl="0" algn="ctr" rtl="0">
              <a:lnSpc>
                <a:spcPct val="85000"/>
              </a:lnSpc>
              <a:spcBef>
                <a:spcPts val="0"/>
              </a:spcBef>
              <a:spcAft>
                <a:spcPts val="0"/>
              </a:spcAft>
              <a:buClr>
                <a:srgbClr val="FFFFFF"/>
              </a:buClr>
              <a:buSzPts val="5400"/>
              <a:buFont typeface="Corbel"/>
              <a:buNone/>
              <a:defRPr sz="5400" b="1" cap="none">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1" name="Google Shape;521;p81"/>
          <p:cNvSpPr txBox="1">
            <a:spLocks noGrp="1"/>
          </p:cNvSpPr>
          <p:nvPr>
            <p:ph type="subTitle" idx="1"/>
          </p:nvPr>
        </p:nvSpPr>
        <p:spPr>
          <a:xfrm>
            <a:off x="1282148" y="2902225"/>
            <a:ext cx="6576000" cy="10410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100"/>
              </a:spcBef>
              <a:spcAft>
                <a:spcPts val="0"/>
              </a:spcAft>
              <a:buSzPts val="1300"/>
              <a:buNone/>
              <a:defRPr sz="1700">
                <a:solidFill>
                  <a:srgbClr val="FFFFFF"/>
                </a:solidFill>
              </a:defRPr>
            </a:lvl1pPr>
            <a:lvl2pPr lvl="1" algn="ctr" rtl="0">
              <a:lnSpc>
                <a:spcPct val="90000"/>
              </a:lnSpc>
              <a:spcBef>
                <a:spcPts val="200"/>
              </a:spcBef>
              <a:spcAft>
                <a:spcPts val="0"/>
              </a:spcAft>
              <a:buSzPts val="1300"/>
              <a:buNone/>
              <a:defRPr sz="1700"/>
            </a:lvl2pPr>
            <a:lvl3pPr lvl="2" algn="ctr" rtl="0">
              <a:lnSpc>
                <a:spcPct val="90000"/>
              </a:lnSpc>
              <a:spcBef>
                <a:spcPts val="300"/>
              </a:spcBef>
              <a:spcAft>
                <a:spcPts val="0"/>
              </a:spcAft>
              <a:buSzPts val="1300"/>
              <a:buNone/>
              <a:defRPr sz="1700"/>
            </a:lvl3pPr>
            <a:lvl4pPr lvl="3" algn="ctr" rtl="0">
              <a:lnSpc>
                <a:spcPct val="90000"/>
              </a:lnSpc>
              <a:spcBef>
                <a:spcPts val="300"/>
              </a:spcBef>
              <a:spcAft>
                <a:spcPts val="0"/>
              </a:spcAft>
              <a:buSzPts val="1200"/>
              <a:buNone/>
              <a:defRPr sz="1500"/>
            </a:lvl4pPr>
            <a:lvl5pPr lvl="4" algn="ctr" rtl="0">
              <a:lnSpc>
                <a:spcPct val="90000"/>
              </a:lnSpc>
              <a:spcBef>
                <a:spcPts val="300"/>
              </a:spcBef>
              <a:spcAft>
                <a:spcPts val="0"/>
              </a:spcAft>
              <a:buSzPts val="1200"/>
              <a:buNone/>
              <a:defRPr sz="1500"/>
            </a:lvl5pPr>
            <a:lvl6pPr lvl="5" algn="ctr" rtl="0">
              <a:lnSpc>
                <a:spcPct val="90000"/>
              </a:lnSpc>
              <a:spcBef>
                <a:spcPts val="300"/>
              </a:spcBef>
              <a:spcAft>
                <a:spcPts val="0"/>
              </a:spcAft>
              <a:buSzPts val="1200"/>
              <a:buNone/>
              <a:defRPr sz="1500"/>
            </a:lvl6pPr>
            <a:lvl7pPr lvl="6" algn="ctr" rtl="0">
              <a:lnSpc>
                <a:spcPct val="90000"/>
              </a:lnSpc>
              <a:spcBef>
                <a:spcPts val="300"/>
              </a:spcBef>
              <a:spcAft>
                <a:spcPts val="0"/>
              </a:spcAft>
              <a:buSzPts val="1200"/>
              <a:buNone/>
              <a:defRPr sz="1500"/>
            </a:lvl7pPr>
            <a:lvl8pPr lvl="7" algn="ctr" rtl="0">
              <a:lnSpc>
                <a:spcPct val="90000"/>
              </a:lnSpc>
              <a:spcBef>
                <a:spcPts val="300"/>
              </a:spcBef>
              <a:spcAft>
                <a:spcPts val="0"/>
              </a:spcAft>
              <a:buSzPts val="1200"/>
              <a:buNone/>
              <a:defRPr sz="1500"/>
            </a:lvl8pPr>
            <a:lvl9pPr lvl="8" algn="ctr" rtl="0">
              <a:lnSpc>
                <a:spcPct val="90000"/>
              </a:lnSpc>
              <a:spcBef>
                <a:spcPts val="300"/>
              </a:spcBef>
              <a:spcAft>
                <a:spcPts val="300"/>
              </a:spcAft>
              <a:buSzPts val="1200"/>
              <a:buNone/>
              <a:defRPr sz="1500"/>
            </a:lvl9pPr>
          </a:lstStyle>
          <a:p>
            <a:endParaRPr/>
          </a:p>
        </p:txBody>
      </p:sp>
      <p:sp>
        <p:nvSpPr>
          <p:cNvPr id="522" name="Google Shape;522;p8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3" name="Google Shape;523;p81"/>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4" name="Google Shape;524;p81"/>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0" i="0" u="none" strike="noStrike" cap="none">
                <a:solidFill>
                  <a:srgbClr val="FFFFFF"/>
                </a:solidFill>
                <a:latin typeface="Corbel"/>
                <a:ea typeface="Corbel"/>
                <a:cs typeface="Corbel"/>
                <a:sym typeface="Corbel"/>
              </a:defRPr>
            </a:lvl1pPr>
            <a:lvl2pPr marL="0" lvl="1" indent="0" algn="r" rtl="0">
              <a:spcBef>
                <a:spcPts val="0"/>
              </a:spcBef>
              <a:buNone/>
              <a:defRPr sz="900" b="0" i="0" u="none" strike="noStrike" cap="none">
                <a:solidFill>
                  <a:srgbClr val="FFFFFF"/>
                </a:solidFill>
                <a:latin typeface="Corbel"/>
                <a:ea typeface="Corbel"/>
                <a:cs typeface="Corbel"/>
                <a:sym typeface="Corbel"/>
              </a:defRPr>
            </a:lvl2pPr>
            <a:lvl3pPr marL="0" lvl="2" indent="0" algn="r" rtl="0">
              <a:spcBef>
                <a:spcPts val="0"/>
              </a:spcBef>
              <a:buNone/>
              <a:defRPr sz="900" b="0" i="0" u="none" strike="noStrike" cap="none">
                <a:solidFill>
                  <a:srgbClr val="FFFFFF"/>
                </a:solidFill>
                <a:latin typeface="Corbel"/>
                <a:ea typeface="Corbel"/>
                <a:cs typeface="Corbel"/>
                <a:sym typeface="Corbel"/>
              </a:defRPr>
            </a:lvl3pPr>
            <a:lvl4pPr marL="0" lvl="3" indent="0" algn="r" rtl="0">
              <a:spcBef>
                <a:spcPts val="0"/>
              </a:spcBef>
              <a:buNone/>
              <a:defRPr sz="900" b="0" i="0" u="none" strike="noStrike" cap="none">
                <a:solidFill>
                  <a:srgbClr val="FFFFFF"/>
                </a:solidFill>
                <a:latin typeface="Corbel"/>
                <a:ea typeface="Corbel"/>
                <a:cs typeface="Corbel"/>
                <a:sym typeface="Corbel"/>
              </a:defRPr>
            </a:lvl4pPr>
            <a:lvl5pPr marL="0" lvl="4" indent="0" algn="r" rtl="0">
              <a:spcBef>
                <a:spcPts val="0"/>
              </a:spcBef>
              <a:buNone/>
              <a:defRPr sz="900" b="0" i="0" u="none" strike="noStrike" cap="none">
                <a:solidFill>
                  <a:srgbClr val="FFFFFF"/>
                </a:solidFill>
                <a:latin typeface="Corbel"/>
                <a:ea typeface="Corbel"/>
                <a:cs typeface="Corbel"/>
                <a:sym typeface="Corbel"/>
              </a:defRPr>
            </a:lvl5pPr>
            <a:lvl6pPr marL="0" lvl="5" indent="0" algn="r" rtl="0">
              <a:spcBef>
                <a:spcPts val="0"/>
              </a:spcBef>
              <a:buNone/>
              <a:defRPr sz="900" b="0" i="0" u="none" strike="noStrike" cap="none">
                <a:solidFill>
                  <a:srgbClr val="FFFFFF"/>
                </a:solidFill>
                <a:latin typeface="Corbel"/>
                <a:ea typeface="Corbel"/>
                <a:cs typeface="Corbel"/>
                <a:sym typeface="Corbel"/>
              </a:defRPr>
            </a:lvl6pPr>
            <a:lvl7pPr marL="0" lvl="6" indent="0" algn="r" rtl="0">
              <a:spcBef>
                <a:spcPts val="0"/>
              </a:spcBef>
              <a:buNone/>
              <a:defRPr sz="900" b="0" i="0" u="none" strike="noStrike" cap="none">
                <a:solidFill>
                  <a:srgbClr val="FFFFFF"/>
                </a:solidFill>
                <a:latin typeface="Corbel"/>
                <a:ea typeface="Corbel"/>
                <a:cs typeface="Corbel"/>
                <a:sym typeface="Corbel"/>
              </a:defRPr>
            </a:lvl7pPr>
            <a:lvl8pPr marL="0" lvl="7" indent="0" algn="r" rtl="0">
              <a:spcBef>
                <a:spcPts val="0"/>
              </a:spcBef>
              <a:buNone/>
              <a:defRPr sz="900" b="0" i="0" u="none" strike="noStrike" cap="none">
                <a:solidFill>
                  <a:srgbClr val="FFFFFF"/>
                </a:solidFill>
                <a:latin typeface="Corbel"/>
                <a:ea typeface="Corbel"/>
                <a:cs typeface="Corbel"/>
                <a:sym typeface="Corbel"/>
              </a:defRPr>
            </a:lvl8pPr>
            <a:lvl9pPr marL="0" lvl="8" indent="0" algn="r" rtl="0">
              <a:spcBef>
                <a:spcPts val="0"/>
              </a:spcBef>
              <a:buNone/>
              <a:defRPr sz="900" b="0" i="0" u="none" strike="noStrike" cap="none">
                <a:solidFill>
                  <a:srgbClr val="FFFFFF"/>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
              <a:t>‹N›</a:t>
            </a:fld>
            <a:endParaRPr/>
          </a:p>
        </p:txBody>
      </p:sp>
      <p:cxnSp>
        <p:nvCxnSpPr>
          <p:cNvPr id="525" name="Google Shape;525;p81"/>
          <p:cNvCxnSpPr/>
          <p:nvPr/>
        </p:nvCxnSpPr>
        <p:spPr>
          <a:xfrm>
            <a:off x="1483995" y="2800350"/>
            <a:ext cx="61722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26"/>
        <p:cNvGrpSpPr/>
        <p:nvPr/>
      </p:nvGrpSpPr>
      <p:grpSpPr>
        <a:xfrm>
          <a:off x="0" y="0"/>
          <a:ext cx="0" cy="0"/>
          <a:chOff x="0" y="0"/>
          <a:chExt cx="0" cy="0"/>
        </a:xfrm>
      </p:grpSpPr>
      <p:sp>
        <p:nvSpPr>
          <p:cNvPr id="527" name="Google Shape;527;p8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8" name="Google Shape;528;p82"/>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9" name="Google Shape;529;p82"/>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30"/>
        <p:cNvGrpSpPr/>
        <p:nvPr/>
      </p:nvGrpSpPr>
      <p:grpSpPr>
        <a:xfrm>
          <a:off x="0" y="0"/>
          <a:ext cx="0" cy="0"/>
          <a:chOff x="0" y="0"/>
          <a:chExt cx="0" cy="0"/>
        </a:xfrm>
      </p:grpSpPr>
      <p:sp>
        <p:nvSpPr>
          <p:cNvPr id="531" name="Google Shape;531;p8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2" name="Google Shape;532;p83"/>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33" name="Google Shape;533;p8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4" name="Google Shape;534;p83"/>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5" name="Google Shape;535;p83"/>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36"/>
        <p:cNvGrpSpPr/>
        <p:nvPr/>
      </p:nvGrpSpPr>
      <p:grpSpPr>
        <a:xfrm>
          <a:off x="0" y="0"/>
          <a:ext cx="0" cy="0"/>
          <a:chOff x="0" y="0"/>
          <a:chExt cx="0" cy="0"/>
        </a:xfrm>
      </p:grpSpPr>
      <p:sp>
        <p:nvSpPr>
          <p:cNvPr id="537" name="Google Shape;537;p84"/>
          <p:cNvSpPr txBox="1">
            <a:spLocks noGrp="1"/>
          </p:cNvSpPr>
          <p:nvPr>
            <p:ph type="title"/>
          </p:nvPr>
        </p:nvSpPr>
        <p:spPr>
          <a:xfrm>
            <a:off x="829818" y="880181"/>
            <a:ext cx="7475100" cy="21948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chemeClr val="accent1"/>
              </a:buClr>
              <a:buSzPts val="5400"/>
              <a:buFont typeface="Corbel"/>
              <a:buNone/>
              <a:defRPr sz="5400" b="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8" name="Google Shape;538;p84"/>
          <p:cNvSpPr txBox="1">
            <a:spLocks noGrp="1"/>
          </p:cNvSpPr>
          <p:nvPr>
            <p:ph type="body" idx="1"/>
          </p:nvPr>
        </p:nvSpPr>
        <p:spPr>
          <a:xfrm>
            <a:off x="1282446" y="3115890"/>
            <a:ext cx="6576900" cy="1022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90000"/>
              </a:lnSpc>
              <a:spcBef>
                <a:spcPts val="1100"/>
              </a:spcBef>
              <a:spcAft>
                <a:spcPts val="0"/>
              </a:spcAft>
              <a:buSzPts val="1300"/>
              <a:buNone/>
              <a:defRPr sz="1700">
                <a:solidFill>
                  <a:schemeClr val="accent1"/>
                </a:solidFill>
              </a:defRPr>
            </a:lvl1pPr>
            <a:lvl2pPr marL="914400" lvl="1" indent="-228600" algn="l" rtl="0">
              <a:lnSpc>
                <a:spcPct val="90000"/>
              </a:lnSpc>
              <a:spcBef>
                <a:spcPts val="200"/>
              </a:spcBef>
              <a:spcAft>
                <a:spcPts val="0"/>
              </a:spcAft>
              <a:buSzPts val="1100"/>
              <a:buNone/>
              <a:defRPr sz="1400">
                <a:solidFill>
                  <a:srgbClr val="888888"/>
                </a:solidFill>
              </a:defRPr>
            </a:lvl2pPr>
            <a:lvl3pPr marL="1371600" lvl="2" indent="-228600" algn="l" rtl="0">
              <a:lnSpc>
                <a:spcPct val="90000"/>
              </a:lnSpc>
              <a:spcBef>
                <a:spcPts val="300"/>
              </a:spcBef>
              <a:spcAft>
                <a:spcPts val="0"/>
              </a:spcAft>
              <a:buSzPts val="1000"/>
              <a:buNone/>
              <a:defRPr sz="1200">
                <a:solidFill>
                  <a:srgbClr val="888888"/>
                </a:solidFill>
              </a:defRPr>
            </a:lvl3pPr>
            <a:lvl4pPr marL="1828800" lvl="3" indent="-228600" algn="l" rtl="0">
              <a:lnSpc>
                <a:spcPct val="90000"/>
              </a:lnSpc>
              <a:spcBef>
                <a:spcPts val="300"/>
              </a:spcBef>
              <a:spcAft>
                <a:spcPts val="0"/>
              </a:spcAft>
              <a:buSzPts val="800"/>
              <a:buNone/>
              <a:defRPr sz="1100">
                <a:solidFill>
                  <a:srgbClr val="888888"/>
                </a:solidFill>
              </a:defRPr>
            </a:lvl4pPr>
            <a:lvl5pPr marL="2286000" lvl="4" indent="-228600" algn="l" rtl="0">
              <a:lnSpc>
                <a:spcPct val="90000"/>
              </a:lnSpc>
              <a:spcBef>
                <a:spcPts val="300"/>
              </a:spcBef>
              <a:spcAft>
                <a:spcPts val="0"/>
              </a:spcAft>
              <a:buSzPts val="800"/>
              <a:buNone/>
              <a:defRPr sz="1100">
                <a:solidFill>
                  <a:srgbClr val="888888"/>
                </a:solidFill>
              </a:defRPr>
            </a:lvl5pPr>
            <a:lvl6pPr marL="2743200" lvl="5" indent="-228600" algn="l" rtl="0">
              <a:lnSpc>
                <a:spcPct val="90000"/>
              </a:lnSpc>
              <a:spcBef>
                <a:spcPts val="300"/>
              </a:spcBef>
              <a:spcAft>
                <a:spcPts val="0"/>
              </a:spcAft>
              <a:buSzPts val="800"/>
              <a:buNone/>
              <a:defRPr sz="1100">
                <a:solidFill>
                  <a:srgbClr val="888888"/>
                </a:solidFill>
              </a:defRPr>
            </a:lvl6pPr>
            <a:lvl7pPr marL="3200400" lvl="6" indent="-228600" algn="l" rtl="0">
              <a:lnSpc>
                <a:spcPct val="90000"/>
              </a:lnSpc>
              <a:spcBef>
                <a:spcPts val="300"/>
              </a:spcBef>
              <a:spcAft>
                <a:spcPts val="0"/>
              </a:spcAft>
              <a:buSzPts val="800"/>
              <a:buNone/>
              <a:defRPr sz="1100">
                <a:solidFill>
                  <a:srgbClr val="888888"/>
                </a:solidFill>
              </a:defRPr>
            </a:lvl7pPr>
            <a:lvl8pPr marL="3657600" lvl="7" indent="-228600" algn="l" rtl="0">
              <a:lnSpc>
                <a:spcPct val="90000"/>
              </a:lnSpc>
              <a:spcBef>
                <a:spcPts val="300"/>
              </a:spcBef>
              <a:spcAft>
                <a:spcPts val="0"/>
              </a:spcAft>
              <a:buSzPts val="800"/>
              <a:buNone/>
              <a:defRPr sz="1100">
                <a:solidFill>
                  <a:srgbClr val="888888"/>
                </a:solidFill>
              </a:defRPr>
            </a:lvl8pPr>
            <a:lvl9pPr marL="4114800" lvl="8" indent="-228600" algn="l" rtl="0">
              <a:lnSpc>
                <a:spcPct val="90000"/>
              </a:lnSpc>
              <a:spcBef>
                <a:spcPts val="300"/>
              </a:spcBef>
              <a:spcAft>
                <a:spcPts val="300"/>
              </a:spcAft>
              <a:buSzPts val="800"/>
              <a:buNone/>
              <a:defRPr sz="1100">
                <a:solidFill>
                  <a:srgbClr val="888888"/>
                </a:solidFill>
              </a:defRPr>
            </a:lvl9pPr>
          </a:lstStyle>
          <a:p>
            <a:endParaRPr/>
          </a:p>
        </p:txBody>
      </p:sp>
      <p:sp>
        <p:nvSpPr>
          <p:cNvPr id="539" name="Google Shape;539;p8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0" name="Google Shape;540;p84"/>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1" name="Google Shape;541;p84"/>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cxnSp>
        <p:nvCxnSpPr>
          <p:cNvPr id="542" name="Google Shape;542;p84"/>
          <p:cNvCxnSpPr/>
          <p:nvPr/>
        </p:nvCxnSpPr>
        <p:spPr>
          <a:xfrm>
            <a:off x="1485900" y="3015306"/>
            <a:ext cx="61722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543"/>
        <p:cNvGrpSpPr/>
        <p:nvPr/>
      </p:nvGrpSpPr>
      <p:grpSpPr>
        <a:xfrm>
          <a:off x="0" y="0"/>
          <a:ext cx="0" cy="0"/>
          <a:chOff x="0" y="0"/>
          <a:chExt cx="0" cy="0"/>
        </a:xfrm>
      </p:grpSpPr>
      <p:sp>
        <p:nvSpPr>
          <p:cNvPr id="544" name="Google Shape;544;p85"/>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5" name="Google Shape;545;p85"/>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46" name="Google Shape;546;p85"/>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47" name="Google Shape;547;p8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8" name="Google Shape;548;p85"/>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9" name="Google Shape;549;p85"/>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50"/>
        <p:cNvGrpSpPr/>
        <p:nvPr/>
      </p:nvGrpSpPr>
      <p:grpSpPr>
        <a:xfrm>
          <a:off x="0" y="0"/>
          <a:ext cx="0" cy="0"/>
          <a:chOff x="0" y="0"/>
          <a:chExt cx="0" cy="0"/>
        </a:xfrm>
      </p:grpSpPr>
      <p:sp>
        <p:nvSpPr>
          <p:cNvPr id="551" name="Google Shape;551;p86"/>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2" name="Google Shape;552;p86"/>
          <p:cNvSpPr txBox="1">
            <a:spLocks noGrp="1"/>
          </p:cNvSpPr>
          <p:nvPr>
            <p:ph type="body" idx="1"/>
          </p:nvPr>
        </p:nvSpPr>
        <p:spPr>
          <a:xfrm>
            <a:off x="857250" y="1501133"/>
            <a:ext cx="3566400" cy="5829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0"/>
              </a:spcBef>
              <a:spcAft>
                <a:spcPts val="0"/>
              </a:spcAft>
              <a:buSzPts val="1400"/>
              <a:buNone/>
              <a:defRPr sz="1800" b="1"/>
            </a:lvl1pPr>
            <a:lvl2pPr marL="914400" lvl="1" indent="-228600" algn="l" rtl="0">
              <a:lnSpc>
                <a:spcPct val="90000"/>
              </a:lnSpc>
              <a:spcBef>
                <a:spcPts val="200"/>
              </a:spcBef>
              <a:spcAft>
                <a:spcPts val="0"/>
              </a:spcAft>
              <a:buSzPts val="1200"/>
              <a:buNone/>
              <a:defRPr sz="1500" b="1"/>
            </a:lvl2pPr>
            <a:lvl3pPr marL="1371600" lvl="2" indent="-228600" algn="l" rtl="0">
              <a:lnSpc>
                <a:spcPct val="90000"/>
              </a:lnSpc>
              <a:spcBef>
                <a:spcPts val="300"/>
              </a:spcBef>
              <a:spcAft>
                <a:spcPts val="0"/>
              </a:spcAft>
              <a:buSzPts val="1100"/>
              <a:buNone/>
              <a:defRPr sz="1400" b="1"/>
            </a:lvl3pPr>
            <a:lvl4pPr marL="1828800" lvl="3" indent="-228600" algn="l" rtl="0">
              <a:lnSpc>
                <a:spcPct val="90000"/>
              </a:lnSpc>
              <a:spcBef>
                <a:spcPts val="300"/>
              </a:spcBef>
              <a:spcAft>
                <a:spcPts val="0"/>
              </a:spcAft>
              <a:buSzPts val="1000"/>
              <a:buNone/>
              <a:defRPr sz="1200" b="1"/>
            </a:lvl4pPr>
            <a:lvl5pPr marL="2286000" lvl="4" indent="-228600" algn="l" rtl="0">
              <a:lnSpc>
                <a:spcPct val="90000"/>
              </a:lnSpc>
              <a:spcBef>
                <a:spcPts val="300"/>
              </a:spcBef>
              <a:spcAft>
                <a:spcPts val="0"/>
              </a:spcAft>
              <a:buSzPts val="1000"/>
              <a:buNone/>
              <a:defRPr sz="1200" b="1"/>
            </a:lvl5pPr>
            <a:lvl6pPr marL="2743200" lvl="5" indent="-228600" algn="l" rtl="0">
              <a:lnSpc>
                <a:spcPct val="90000"/>
              </a:lnSpc>
              <a:spcBef>
                <a:spcPts val="300"/>
              </a:spcBef>
              <a:spcAft>
                <a:spcPts val="0"/>
              </a:spcAft>
              <a:buSzPts val="1000"/>
              <a:buNone/>
              <a:defRPr sz="1200" b="1"/>
            </a:lvl6pPr>
            <a:lvl7pPr marL="3200400" lvl="6" indent="-228600" algn="l" rtl="0">
              <a:lnSpc>
                <a:spcPct val="90000"/>
              </a:lnSpc>
              <a:spcBef>
                <a:spcPts val="300"/>
              </a:spcBef>
              <a:spcAft>
                <a:spcPts val="0"/>
              </a:spcAft>
              <a:buSzPts val="1000"/>
              <a:buNone/>
              <a:defRPr sz="1200" b="1"/>
            </a:lvl7pPr>
            <a:lvl8pPr marL="3657600" lvl="7" indent="-228600" algn="l" rtl="0">
              <a:lnSpc>
                <a:spcPct val="90000"/>
              </a:lnSpc>
              <a:spcBef>
                <a:spcPts val="300"/>
              </a:spcBef>
              <a:spcAft>
                <a:spcPts val="0"/>
              </a:spcAft>
              <a:buSzPts val="1000"/>
              <a:buNone/>
              <a:defRPr sz="1200" b="1"/>
            </a:lvl8pPr>
            <a:lvl9pPr marL="4114800" lvl="8" indent="-228600" algn="l" rtl="0">
              <a:lnSpc>
                <a:spcPct val="90000"/>
              </a:lnSpc>
              <a:spcBef>
                <a:spcPts val="300"/>
              </a:spcBef>
              <a:spcAft>
                <a:spcPts val="300"/>
              </a:spcAft>
              <a:buSzPts val="1000"/>
              <a:buNone/>
              <a:defRPr sz="1200" b="1"/>
            </a:lvl9pPr>
          </a:lstStyle>
          <a:p>
            <a:endParaRPr/>
          </a:p>
        </p:txBody>
      </p:sp>
      <p:sp>
        <p:nvSpPr>
          <p:cNvPr id="553" name="Google Shape;553;p86"/>
          <p:cNvSpPr txBox="1">
            <a:spLocks noGrp="1"/>
          </p:cNvSpPr>
          <p:nvPr>
            <p:ph type="body" idx="2"/>
          </p:nvPr>
        </p:nvSpPr>
        <p:spPr>
          <a:xfrm>
            <a:off x="857250" y="2041112"/>
            <a:ext cx="3566400" cy="25377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54" name="Google Shape;554;p86"/>
          <p:cNvSpPr txBox="1">
            <a:spLocks noGrp="1"/>
          </p:cNvSpPr>
          <p:nvPr>
            <p:ph type="body" idx="3"/>
          </p:nvPr>
        </p:nvSpPr>
        <p:spPr>
          <a:xfrm>
            <a:off x="4701880" y="1499274"/>
            <a:ext cx="3566400" cy="5829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0"/>
              </a:spcBef>
              <a:spcAft>
                <a:spcPts val="0"/>
              </a:spcAft>
              <a:buSzPts val="1400"/>
              <a:buNone/>
              <a:defRPr sz="1800" b="1"/>
            </a:lvl1pPr>
            <a:lvl2pPr marL="914400" lvl="1" indent="-228600" algn="l" rtl="0">
              <a:lnSpc>
                <a:spcPct val="90000"/>
              </a:lnSpc>
              <a:spcBef>
                <a:spcPts val="200"/>
              </a:spcBef>
              <a:spcAft>
                <a:spcPts val="0"/>
              </a:spcAft>
              <a:buSzPts val="1200"/>
              <a:buNone/>
              <a:defRPr sz="1500" b="1"/>
            </a:lvl2pPr>
            <a:lvl3pPr marL="1371600" lvl="2" indent="-228600" algn="l" rtl="0">
              <a:lnSpc>
                <a:spcPct val="90000"/>
              </a:lnSpc>
              <a:spcBef>
                <a:spcPts val="300"/>
              </a:spcBef>
              <a:spcAft>
                <a:spcPts val="0"/>
              </a:spcAft>
              <a:buSzPts val="1100"/>
              <a:buNone/>
              <a:defRPr sz="1400" b="1"/>
            </a:lvl3pPr>
            <a:lvl4pPr marL="1828800" lvl="3" indent="-228600" algn="l" rtl="0">
              <a:lnSpc>
                <a:spcPct val="90000"/>
              </a:lnSpc>
              <a:spcBef>
                <a:spcPts val="300"/>
              </a:spcBef>
              <a:spcAft>
                <a:spcPts val="0"/>
              </a:spcAft>
              <a:buSzPts val="1000"/>
              <a:buNone/>
              <a:defRPr sz="1200" b="1"/>
            </a:lvl4pPr>
            <a:lvl5pPr marL="2286000" lvl="4" indent="-228600" algn="l" rtl="0">
              <a:lnSpc>
                <a:spcPct val="90000"/>
              </a:lnSpc>
              <a:spcBef>
                <a:spcPts val="300"/>
              </a:spcBef>
              <a:spcAft>
                <a:spcPts val="0"/>
              </a:spcAft>
              <a:buSzPts val="1000"/>
              <a:buNone/>
              <a:defRPr sz="1200" b="1"/>
            </a:lvl5pPr>
            <a:lvl6pPr marL="2743200" lvl="5" indent="-228600" algn="l" rtl="0">
              <a:lnSpc>
                <a:spcPct val="90000"/>
              </a:lnSpc>
              <a:spcBef>
                <a:spcPts val="300"/>
              </a:spcBef>
              <a:spcAft>
                <a:spcPts val="0"/>
              </a:spcAft>
              <a:buSzPts val="1000"/>
              <a:buNone/>
              <a:defRPr sz="1200" b="1"/>
            </a:lvl6pPr>
            <a:lvl7pPr marL="3200400" lvl="6" indent="-228600" algn="l" rtl="0">
              <a:lnSpc>
                <a:spcPct val="90000"/>
              </a:lnSpc>
              <a:spcBef>
                <a:spcPts val="300"/>
              </a:spcBef>
              <a:spcAft>
                <a:spcPts val="0"/>
              </a:spcAft>
              <a:buSzPts val="1000"/>
              <a:buNone/>
              <a:defRPr sz="1200" b="1"/>
            </a:lvl7pPr>
            <a:lvl8pPr marL="3657600" lvl="7" indent="-228600" algn="l" rtl="0">
              <a:lnSpc>
                <a:spcPct val="90000"/>
              </a:lnSpc>
              <a:spcBef>
                <a:spcPts val="300"/>
              </a:spcBef>
              <a:spcAft>
                <a:spcPts val="0"/>
              </a:spcAft>
              <a:buSzPts val="1000"/>
              <a:buNone/>
              <a:defRPr sz="1200" b="1"/>
            </a:lvl8pPr>
            <a:lvl9pPr marL="4114800" lvl="8" indent="-228600" algn="l" rtl="0">
              <a:lnSpc>
                <a:spcPct val="90000"/>
              </a:lnSpc>
              <a:spcBef>
                <a:spcPts val="300"/>
              </a:spcBef>
              <a:spcAft>
                <a:spcPts val="300"/>
              </a:spcAft>
              <a:buSzPts val="1000"/>
              <a:buNone/>
              <a:defRPr sz="1200" b="1"/>
            </a:lvl9pPr>
          </a:lstStyle>
          <a:p>
            <a:endParaRPr/>
          </a:p>
        </p:txBody>
      </p:sp>
      <p:sp>
        <p:nvSpPr>
          <p:cNvPr id="555" name="Google Shape;555;p86"/>
          <p:cNvSpPr txBox="1">
            <a:spLocks noGrp="1"/>
          </p:cNvSpPr>
          <p:nvPr>
            <p:ph type="body" idx="4"/>
          </p:nvPr>
        </p:nvSpPr>
        <p:spPr>
          <a:xfrm>
            <a:off x="4701880" y="2039492"/>
            <a:ext cx="3566400" cy="25377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56" name="Google Shape;556;p8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7" name="Google Shape;557;p86"/>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8" name="Google Shape;558;p86"/>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59"/>
        <p:cNvGrpSpPr/>
        <p:nvPr/>
      </p:nvGrpSpPr>
      <p:grpSpPr>
        <a:xfrm>
          <a:off x="0" y="0"/>
          <a:ext cx="0" cy="0"/>
          <a:chOff x="0" y="0"/>
          <a:chExt cx="0" cy="0"/>
        </a:xfrm>
      </p:grpSpPr>
      <p:sp>
        <p:nvSpPr>
          <p:cNvPr id="560" name="Google Shape;560;p87"/>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61" name="Google Shape;561;p87"/>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2" name="Google Shape;562;p87"/>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3" name="Google Shape;563;p87"/>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64"/>
        <p:cNvGrpSpPr/>
        <p:nvPr/>
      </p:nvGrpSpPr>
      <p:grpSpPr>
        <a:xfrm>
          <a:off x="0" y="0"/>
          <a:ext cx="0" cy="0"/>
          <a:chOff x="0" y="0"/>
          <a:chExt cx="0" cy="0"/>
        </a:xfrm>
      </p:grpSpPr>
      <p:sp>
        <p:nvSpPr>
          <p:cNvPr id="565" name="Google Shape;565;p88"/>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Corbel"/>
              <a:buNone/>
              <a:defRPr sz="30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66" name="Google Shape;566;p88"/>
          <p:cNvSpPr txBox="1">
            <a:spLocks noGrp="1"/>
          </p:cNvSpPr>
          <p:nvPr>
            <p:ph type="body" idx="1"/>
          </p:nvPr>
        </p:nvSpPr>
        <p:spPr>
          <a:xfrm>
            <a:off x="4389119" y="822960"/>
            <a:ext cx="3909300" cy="3497700"/>
          </a:xfrm>
          <a:prstGeom prst="rect">
            <a:avLst/>
          </a:prstGeom>
          <a:noFill/>
          <a:ln>
            <a:noFill/>
          </a:ln>
        </p:spPr>
        <p:txBody>
          <a:bodyPr spcFirstLastPara="1" wrap="square" lIns="68575" tIns="34275" rIns="68575" bIns="34275" anchor="t" anchorCtr="0">
            <a:normAutofit/>
          </a:bodyPr>
          <a:lstStyle>
            <a:lvl1pPr marL="457200" lvl="0" indent="-349250" algn="l" rtl="0">
              <a:lnSpc>
                <a:spcPct val="90000"/>
              </a:lnSpc>
              <a:spcBef>
                <a:spcPts val="1100"/>
              </a:spcBef>
              <a:spcAft>
                <a:spcPts val="0"/>
              </a:spcAft>
              <a:buSzPts val="1900"/>
              <a:buChar char="•"/>
              <a:defRPr sz="2400"/>
            </a:lvl1pPr>
            <a:lvl2pPr marL="914400" lvl="1" indent="-336550" algn="l" rtl="0">
              <a:lnSpc>
                <a:spcPct val="90000"/>
              </a:lnSpc>
              <a:spcBef>
                <a:spcPts val="200"/>
              </a:spcBef>
              <a:spcAft>
                <a:spcPts val="0"/>
              </a:spcAft>
              <a:buSzPts val="1700"/>
              <a:buChar char="•"/>
              <a:defRPr sz="2100"/>
            </a:lvl2pPr>
            <a:lvl3pPr marL="1371600" lvl="2" indent="-317500" algn="l" rtl="0">
              <a:lnSpc>
                <a:spcPct val="90000"/>
              </a:lnSpc>
              <a:spcBef>
                <a:spcPts val="300"/>
              </a:spcBef>
              <a:spcAft>
                <a:spcPts val="0"/>
              </a:spcAft>
              <a:buSzPts val="1400"/>
              <a:buChar char="•"/>
              <a:defRPr sz="1800"/>
            </a:lvl3pPr>
            <a:lvl4pPr marL="1828800" lvl="3" indent="-304800" algn="l" rtl="0">
              <a:lnSpc>
                <a:spcPct val="90000"/>
              </a:lnSpc>
              <a:spcBef>
                <a:spcPts val="300"/>
              </a:spcBef>
              <a:spcAft>
                <a:spcPts val="0"/>
              </a:spcAft>
              <a:buSzPts val="1200"/>
              <a:buChar char="•"/>
              <a:defRPr sz="1500"/>
            </a:lvl4pPr>
            <a:lvl5pPr marL="2286000" lvl="4" indent="-304800" algn="l" rtl="0">
              <a:lnSpc>
                <a:spcPct val="90000"/>
              </a:lnSpc>
              <a:spcBef>
                <a:spcPts val="300"/>
              </a:spcBef>
              <a:spcAft>
                <a:spcPts val="0"/>
              </a:spcAft>
              <a:buSzPts val="1200"/>
              <a:buChar char="•"/>
              <a:defRPr sz="1500"/>
            </a:lvl5pPr>
            <a:lvl6pPr marL="2743200" lvl="5" indent="-304800" algn="l" rtl="0">
              <a:lnSpc>
                <a:spcPct val="90000"/>
              </a:lnSpc>
              <a:spcBef>
                <a:spcPts val="300"/>
              </a:spcBef>
              <a:spcAft>
                <a:spcPts val="0"/>
              </a:spcAft>
              <a:buSzPts val="1200"/>
              <a:buChar char="•"/>
              <a:defRPr sz="1500"/>
            </a:lvl6pPr>
            <a:lvl7pPr marL="3200400" lvl="6" indent="-304800" algn="l" rtl="0">
              <a:lnSpc>
                <a:spcPct val="90000"/>
              </a:lnSpc>
              <a:spcBef>
                <a:spcPts val="300"/>
              </a:spcBef>
              <a:spcAft>
                <a:spcPts val="0"/>
              </a:spcAft>
              <a:buSzPts val="1200"/>
              <a:buChar char="•"/>
              <a:defRPr sz="1500"/>
            </a:lvl7pPr>
            <a:lvl8pPr marL="3657600" lvl="7" indent="-304800" algn="l" rtl="0">
              <a:lnSpc>
                <a:spcPct val="90000"/>
              </a:lnSpc>
              <a:spcBef>
                <a:spcPts val="300"/>
              </a:spcBef>
              <a:spcAft>
                <a:spcPts val="0"/>
              </a:spcAft>
              <a:buSzPts val="1200"/>
              <a:buChar char="•"/>
              <a:defRPr sz="1500"/>
            </a:lvl8pPr>
            <a:lvl9pPr marL="4114800" lvl="8" indent="-304800" algn="l" rtl="0">
              <a:lnSpc>
                <a:spcPct val="90000"/>
              </a:lnSpc>
              <a:spcBef>
                <a:spcPts val="300"/>
              </a:spcBef>
              <a:spcAft>
                <a:spcPts val="300"/>
              </a:spcAft>
              <a:buSzPts val="1200"/>
              <a:buChar char="•"/>
              <a:defRPr sz="1500"/>
            </a:lvl9pPr>
          </a:lstStyle>
          <a:p>
            <a:endParaRPr/>
          </a:p>
        </p:txBody>
      </p:sp>
      <p:sp>
        <p:nvSpPr>
          <p:cNvPr id="567" name="Google Shape;567;p88"/>
          <p:cNvSpPr txBox="1">
            <a:spLocks noGrp="1"/>
          </p:cNvSpPr>
          <p:nvPr>
            <p:ph type="body" idx="2"/>
          </p:nvPr>
        </p:nvSpPr>
        <p:spPr>
          <a:xfrm>
            <a:off x="857250" y="2125980"/>
            <a:ext cx="29490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SzPts val="1000"/>
              <a:buNone/>
              <a:defRPr sz="1300"/>
            </a:lvl1pPr>
            <a:lvl2pPr marL="914400" lvl="1" indent="-228600" algn="l" rtl="0">
              <a:lnSpc>
                <a:spcPct val="90000"/>
              </a:lnSpc>
              <a:spcBef>
                <a:spcPts val="200"/>
              </a:spcBef>
              <a:spcAft>
                <a:spcPts val="0"/>
              </a:spcAft>
              <a:buSzPts val="700"/>
              <a:buNone/>
              <a:defRPr sz="900"/>
            </a:lvl2pPr>
            <a:lvl3pPr marL="1371600" lvl="2" indent="-228600" algn="l" rtl="0">
              <a:lnSpc>
                <a:spcPct val="90000"/>
              </a:lnSpc>
              <a:spcBef>
                <a:spcPts val="300"/>
              </a:spcBef>
              <a:spcAft>
                <a:spcPts val="0"/>
              </a:spcAft>
              <a:buSzPts val="600"/>
              <a:buNone/>
              <a:defRPr sz="800"/>
            </a:lvl3pPr>
            <a:lvl4pPr marL="1828800" lvl="3" indent="-228600" algn="l" rtl="0">
              <a:lnSpc>
                <a:spcPct val="90000"/>
              </a:lnSpc>
              <a:spcBef>
                <a:spcPts val="300"/>
              </a:spcBef>
              <a:spcAft>
                <a:spcPts val="0"/>
              </a:spcAft>
              <a:buSzPts val="500"/>
              <a:buNone/>
              <a:defRPr sz="700"/>
            </a:lvl4pPr>
            <a:lvl5pPr marL="2286000" lvl="4" indent="-228600" algn="l" rtl="0">
              <a:lnSpc>
                <a:spcPct val="90000"/>
              </a:lnSpc>
              <a:spcBef>
                <a:spcPts val="300"/>
              </a:spcBef>
              <a:spcAft>
                <a:spcPts val="0"/>
              </a:spcAft>
              <a:buSzPts val="500"/>
              <a:buNone/>
              <a:defRPr sz="700"/>
            </a:lvl5pPr>
            <a:lvl6pPr marL="2743200" lvl="5" indent="-228600" algn="l" rtl="0">
              <a:lnSpc>
                <a:spcPct val="90000"/>
              </a:lnSpc>
              <a:spcBef>
                <a:spcPts val="300"/>
              </a:spcBef>
              <a:spcAft>
                <a:spcPts val="0"/>
              </a:spcAft>
              <a:buSzPts val="500"/>
              <a:buNone/>
              <a:defRPr sz="700"/>
            </a:lvl6pPr>
            <a:lvl7pPr marL="3200400" lvl="6" indent="-228600" algn="l" rtl="0">
              <a:lnSpc>
                <a:spcPct val="90000"/>
              </a:lnSpc>
              <a:spcBef>
                <a:spcPts val="300"/>
              </a:spcBef>
              <a:spcAft>
                <a:spcPts val="0"/>
              </a:spcAft>
              <a:buSzPts val="500"/>
              <a:buNone/>
              <a:defRPr sz="700"/>
            </a:lvl7pPr>
            <a:lvl8pPr marL="3657600" lvl="7" indent="-228600" algn="l" rtl="0">
              <a:lnSpc>
                <a:spcPct val="90000"/>
              </a:lnSpc>
              <a:spcBef>
                <a:spcPts val="300"/>
              </a:spcBef>
              <a:spcAft>
                <a:spcPts val="0"/>
              </a:spcAft>
              <a:buSzPts val="500"/>
              <a:buNone/>
              <a:defRPr sz="700"/>
            </a:lvl8pPr>
            <a:lvl9pPr marL="4114800" lvl="8" indent="-228600" algn="l" rtl="0">
              <a:lnSpc>
                <a:spcPct val="90000"/>
              </a:lnSpc>
              <a:spcBef>
                <a:spcPts val="300"/>
              </a:spcBef>
              <a:spcAft>
                <a:spcPts val="300"/>
              </a:spcAft>
              <a:buSzPts val="500"/>
              <a:buNone/>
              <a:defRPr sz="700"/>
            </a:lvl9pPr>
          </a:lstStyle>
          <a:p>
            <a:endParaRPr/>
          </a:p>
        </p:txBody>
      </p:sp>
      <p:sp>
        <p:nvSpPr>
          <p:cNvPr id="568" name="Google Shape;568;p88"/>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9" name="Google Shape;569;p88"/>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0" name="Google Shape;570;p88"/>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571"/>
        <p:cNvGrpSpPr/>
        <p:nvPr/>
      </p:nvGrpSpPr>
      <p:grpSpPr>
        <a:xfrm>
          <a:off x="0" y="0"/>
          <a:ext cx="0" cy="0"/>
          <a:chOff x="0" y="0"/>
          <a:chExt cx="0" cy="0"/>
        </a:xfrm>
      </p:grpSpPr>
      <p:sp>
        <p:nvSpPr>
          <p:cNvPr id="572" name="Google Shape;572;p89"/>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Corbel"/>
              <a:buNone/>
              <a:defRPr sz="30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3" name="Google Shape;573;p89"/>
          <p:cNvSpPr>
            <a:spLocks noGrp="1"/>
          </p:cNvSpPr>
          <p:nvPr>
            <p:ph type="pic" idx="2"/>
          </p:nvPr>
        </p:nvSpPr>
        <p:spPr>
          <a:xfrm>
            <a:off x="4059936" y="802385"/>
            <a:ext cx="4574400" cy="3600600"/>
          </a:xfrm>
          <a:prstGeom prst="rect">
            <a:avLst/>
          </a:prstGeom>
          <a:noFill/>
          <a:ln>
            <a:noFill/>
          </a:ln>
        </p:spPr>
        <p:txBody>
          <a:bodyPr spcFirstLastPara="1" wrap="square" lIns="205725" tIns="137150" rIns="68575" bIns="34275" anchor="t" anchorCtr="0">
            <a:noAutofit/>
          </a:bodyPr>
          <a:lstStyle>
            <a:lvl1pPr marR="0" lvl="0" algn="l" rtl="0">
              <a:lnSpc>
                <a:spcPct val="90000"/>
              </a:lnSpc>
              <a:spcBef>
                <a:spcPts val="1100"/>
              </a:spcBef>
              <a:spcAft>
                <a:spcPts val="0"/>
              </a:spcAft>
              <a:buClr>
                <a:schemeClr val="accent1"/>
              </a:buClr>
              <a:buSzPts val="1700"/>
              <a:buFont typeface="Corbel"/>
              <a:buNone/>
              <a:defRPr sz="2100" b="0" i="0" u="none" strike="noStrike" cap="none">
                <a:solidFill>
                  <a:schemeClr val="accent1"/>
                </a:solidFill>
                <a:latin typeface="Corbel"/>
                <a:ea typeface="Corbel"/>
                <a:cs typeface="Corbel"/>
                <a:sym typeface="Corbel"/>
              </a:defRPr>
            </a:lvl1pPr>
            <a:lvl2pPr marR="0" lvl="1" algn="l" rtl="0">
              <a:lnSpc>
                <a:spcPct val="90000"/>
              </a:lnSpc>
              <a:spcBef>
                <a:spcPts val="200"/>
              </a:spcBef>
              <a:spcAft>
                <a:spcPts val="0"/>
              </a:spcAft>
              <a:buClr>
                <a:schemeClr val="accent1"/>
              </a:buClr>
              <a:buSzPts val="1700"/>
              <a:buFont typeface="Corbel"/>
              <a:buNone/>
              <a:defRPr sz="2100" b="0" i="0" u="none" strike="noStrike" cap="none">
                <a:solidFill>
                  <a:schemeClr val="accent1"/>
                </a:solidFill>
                <a:latin typeface="Corbel"/>
                <a:ea typeface="Corbel"/>
                <a:cs typeface="Corbel"/>
                <a:sym typeface="Corbel"/>
              </a:defRPr>
            </a:lvl2pPr>
            <a:lvl3pPr marR="0" lvl="2" algn="l" rtl="0">
              <a:lnSpc>
                <a:spcPct val="90000"/>
              </a:lnSpc>
              <a:spcBef>
                <a:spcPts val="300"/>
              </a:spcBef>
              <a:spcAft>
                <a:spcPts val="0"/>
              </a:spcAft>
              <a:buClr>
                <a:schemeClr val="accent1"/>
              </a:buClr>
              <a:buSzPts val="1400"/>
              <a:buFont typeface="Corbel"/>
              <a:buNone/>
              <a:defRPr sz="1800" b="0" i="0" u="none" strike="noStrike" cap="none">
                <a:solidFill>
                  <a:schemeClr val="accent1"/>
                </a:solidFill>
                <a:latin typeface="Corbel"/>
                <a:ea typeface="Corbel"/>
                <a:cs typeface="Corbel"/>
                <a:sym typeface="Corbel"/>
              </a:defRPr>
            </a:lvl3pPr>
            <a:lvl4pPr marR="0" lvl="3"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4pPr>
            <a:lvl5pPr marR="0" lvl="4"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5pPr>
            <a:lvl6pPr marR="0" lvl="5"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6pPr>
            <a:lvl7pPr marR="0" lvl="6"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7pPr>
            <a:lvl8pPr marR="0" lvl="7"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8pPr>
            <a:lvl9pPr marR="0" lvl="8" algn="l" rtl="0">
              <a:lnSpc>
                <a:spcPct val="90000"/>
              </a:lnSpc>
              <a:spcBef>
                <a:spcPts val="300"/>
              </a:spcBef>
              <a:spcAft>
                <a:spcPts val="30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9pPr>
          </a:lstStyle>
          <a:p>
            <a:endParaRPr/>
          </a:p>
        </p:txBody>
      </p:sp>
      <p:sp>
        <p:nvSpPr>
          <p:cNvPr id="574" name="Google Shape;574;p89"/>
          <p:cNvSpPr txBox="1">
            <a:spLocks noGrp="1"/>
          </p:cNvSpPr>
          <p:nvPr>
            <p:ph type="body" idx="1"/>
          </p:nvPr>
        </p:nvSpPr>
        <p:spPr>
          <a:xfrm>
            <a:off x="857250" y="2125980"/>
            <a:ext cx="2949000" cy="21603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SzPts val="1000"/>
              <a:buNone/>
              <a:defRPr sz="1300"/>
            </a:lvl1pPr>
            <a:lvl2pPr marL="914400" lvl="1" indent="-228600" algn="l" rtl="0">
              <a:lnSpc>
                <a:spcPct val="90000"/>
              </a:lnSpc>
              <a:spcBef>
                <a:spcPts val="200"/>
              </a:spcBef>
              <a:spcAft>
                <a:spcPts val="0"/>
              </a:spcAft>
              <a:buSzPts val="700"/>
              <a:buNone/>
              <a:defRPr sz="900"/>
            </a:lvl2pPr>
            <a:lvl3pPr marL="1371600" lvl="2" indent="-228600" algn="l" rtl="0">
              <a:lnSpc>
                <a:spcPct val="90000"/>
              </a:lnSpc>
              <a:spcBef>
                <a:spcPts val="300"/>
              </a:spcBef>
              <a:spcAft>
                <a:spcPts val="0"/>
              </a:spcAft>
              <a:buSzPts val="600"/>
              <a:buNone/>
              <a:defRPr sz="800"/>
            </a:lvl3pPr>
            <a:lvl4pPr marL="1828800" lvl="3" indent="-228600" algn="l" rtl="0">
              <a:lnSpc>
                <a:spcPct val="90000"/>
              </a:lnSpc>
              <a:spcBef>
                <a:spcPts val="300"/>
              </a:spcBef>
              <a:spcAft>
                <a:spcPts val="0"/>
              </a:spcAft>
              <a:buSzPts val="500"/>
              <a:buNone/>
              <a:defRPr sz="700"/>
            </a:lvl4pPr>
            <a:lvl5pPr marL="2286000" lvl="4" indent="-228600" algn="l" rtl="0">
              <a:lnSpc>
                <a:spcPct val="90000"/>
              </a:lnSpc>
              <a:spcBef>
                <a:spcPts val="300"/>
              </a:spcBef>
              <a:spcAft>
                <a:spcPts val="0"/>
              </a:spcAft>
              <a:buSzPts val="500"/>
              <a:buNone/>
              <a:defRPr sz="700"/>
            </a:lvl5pPr>
            <a:lvl6pPr marL="2743200" lvl="5" indent="-228600" algn="l" rtl="0">
              <a:lnSpc>
                <a:spcPct val="90000"/>
              </a:lnSpc>
              <a:spcBef>
                <a:spcPts val="300"/>
              </a:spcBef>
              <a:spcAft>
                <a:spcPts val="0"/>
              </a:spcAft>
              <a:buSzPts val="500"/>
              <a:buNone/>
              <a:defRPr sz="700"/>
            </a:lvl6pPr>
            <a:lvl7pPr marL="3200400" lvl="6" indent="-228600" algn="l" rtl="0">
              <a:lnSpc>
                <a:spcPct val="90000"/>
              </a:lnSpc>
              <a:spcBef>
                <a:spcPts val="300"/>
              </a:spcBef>
              <a:spcAft>
                <a:spcPts val="0"/>
              </a:spcAft>
              <a:buSzPts val="500"/>
              <a:buNone/>
              <a:defRPr sz="700"/>
            </a:lvl7pPr>
            <a:lvl8pPr marL="3657600" lvl="7" indent="-228600" algn="l" rtl="0">
              <a:lnSpc>
                <a:spcPct val="90000"/>
              </a:lnSpc>
              <a:spcBef>
                <a:spcPts val="300"/>
              </a:spcBef>
              <a:spcAft>
                <a:spcPts val="0"/>
              </a:spcAft>
              <a:buSzPts val="500"/>
              <a:buNone/>
              <a:defRPr sz="700"/>
            </a:lvl8pPr>
            <a:lvl9pPr marL="4114800" lvl="8" indent="-228600" algn="l" rtl="0">
              <a:lnSpc>
                <a:spcPct val="90000"/>
              </a:lnSpc>
              <a:spcBef>
                <a:spcPts val="300"/>
              </a:spcBef>
              <a:spcAft>
                <a:spcPts val="300"/>
              </a:spcAft>
              <a:buSzPts val="500"/>
              <a:buNone/>
              <a:defRPr sz="700"/>
            </a:lvl9pPr>
          </a:lstStyle>
          <a:p>
            <a:endParaRPr/>
          </a:p>
        </p:txBody>
      </p:sp>
      <p:sp>
        <p:nvSpPr>
          <p:cNvPr id="575" name="Google Shape;575;p89"/>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6" name="Google Shape;576;p89"/>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7" name="Google Shape;577;p89"/>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578"/>
        <p:cNvGrpSpPr/>
        <p:nvPr/>
      </p:nvGrpSpPr>
      <p:grpSpPr>
        <a:xfrm>
          <a:off x="0" y="0"/>
          <a:ext cx="0" cy="0"/>
          <a:chOff x="0" y="0"/>
          <a:chExt cx="0" cy="0"/>
        </a:xfrm>
      </p:grpSpPr>
      <p:sp>
        <p:nvSpPr>
          <p:cNvPr id="579" name="Google Shape;579;p90"/>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0" name="Google Shape;580;p90"/>
          <p:cNvSpPr txBox="1">
            <a:spLocks noGrp="1"/>
          </p:cNvSpPr>
          <p:nvPr>
            <p:ph type="body" idx="1"/>
          </p:nvPr>
        </p:nvSpPr>
        <p:spPr>
          <a:xfrm rot="5400000">
            <a:off x="3045053" y="-644700"/>
            <a:ext cx="3029100" cy="74046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81" name="Google Shape;581;p90"/>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2" name="Google Shape;582;p90"/>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3" name="Google Shape;583;p90"/>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584"/>
        <p:cNvGrpSpPr/>
        <p:nvPr/>
      </p:nvGrpSpPr>
      <p:grpSpPr>
        <a:xfrm>
          <a:off x="0" y="0"/>
          <a:ext cx="0" cy="0"/>
          <a:chOff x="0" y="0"/>
          <a:chExt cx="0" cy="0"/>
        </a:xfrm>
      </p:grpSpPr>
      <p:sp>
        <p:nvSpPr>
          <p:cNvPr id="585" name="Google Shape;585;p91"/>
          <p:cNvSpPr txBox="1">
            <a:spLocks noGrp="1"/>
          </p:cNvSpPr>
          <p:nvPr>
            <p:ph type="title"/>
          </p:nvPr>
        </p:nvSpPr>
        <p:spPr>
          <a:xfrm rot="5400000">
            <a:off x="5386350" y="1728900"/>
            <a:ext cx="4057800" cy="1743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6" name="Google Shape;586;p91"/>
          <p:cNvSpPr txBox="1">
            <a:spLocks noGrp="1"/>
          </p:cNvSpPr>
          <p:nvPr>
            <p:ph type="body" idx="1"/>
          </p:nvPr>
        </p:nvSpPr>
        <p:spPr>
          <a:xfrm rot="5400000">
            <a:off x="1614375" y="-185700"/>
            <a:ext cx="4057800" cy="55722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87" name="Google Shape;587;p9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8" name="Google Shape;588;p91"/>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9" name="Google Shape;589;p91"/>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0"/>
        <p:cNvGrpSpPr/>
        <p:nvPr/>
      </p:nvGrpSpPr>
      <p:grpSpPr>
        <a:xfrm>
          <a:off x="0" y="0"/>
          <a:ext cx="0" cy="0"/>
          <a:chOff x="0" y="0"/>
          <a:chExt cx="0" cy="0"/>
        </a:xfrm>
      </p:grpSpPr>
      <p:sp>
        <p:nvSpPr>
          <p:cNvPr id="591" name="Google Shape;591;p9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2" name="Google Shape;592;p9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11150" rtl="0">
              <a:spcBef>
                <a:spcPts val="1100"/>
              </a:spcBef>
              <a:spcAft>
                <a:spcPts val="0"/>
              </a:spcAft>
              <a:buSzPts val="1300"/>
              <a:buChar char="•"/>
              <a:defRPr/>
            </a:lvl1pPr>
            <a:lvl2pPr marL="914400" lvl="1" indent="-304800" rtl="0">
              <a:spcBef>
                <a:spcPts val="200"/>
              </a:spcBef>
              <a:spcAft>
                <a:spcPts val="0"/>
              </a:spcAft>
              <a:buSzPts val="1200"/>
              <a:buChar char="•"/>
              <a:defRPr/>
            </a:lvl2pPr>
            <a:lvl3pPr marL="1371600" lvl="2" indent="-298450" rtl="0">
              <a:spcBef>
                <a:spcPts val="300"/>
              </a:spcBef>
              <a:spcAft>
                <a:spcPts val="0"/>
              </a:spcAft>
              <a:buSzPts val="1100"/>
              <a:buChar char="•"/>
              <a:defRPr/>
            </a:lvl3pPr>
            <a:lvl4pPr marL="1828800" lvl="3" indent="-292100" rtl="0">
              <a:spcBef>
                <a:spcPts val="300"/>
              </a:spcBef>
              <a:spcAft>
                <a:spcPts val="0"/>
              </a:spcAft>
              <a:buSzPts val="1000"/>
              <a:buChar char="•"/>
              <a:defRPr/>
            </a:lvl4pPr>
            <a:lvl5pPr marL="2286000" lvl="4" indent="-292100" rtl="0">
              <a:spcBef>
                <a:spcPts val="300"/>
              </a:spcBef>
              <a:spcAft>
                <a:spcPts val="0"/>
              </a:spcAft>
              <a:buSzPts val="1000"/>
              <a:buChar char="•"/>
              <a:defRPr/>
            </a:lvl5pPr>
            <a:lvl6pPr marL="2743200" lvl="5" indent="-292100" rtl="0">
              <a:spcBef>
                <a:spcPts val="300"/>
              </a:spcBef>
              <a:spcAft>
                <a:spcPts val="0"/>
              </a:spcAft>
              <a:buSzPts val="1000"/>
              <a:buChar char="•"/>
              <a:defRPr/>
            </a:lvl6pPr>
            <a:lvl7pPr marL="3200400" lvl="6" indent="-292100" rtl="0">
              <a:spcBef>
                <a:spcPts val="300"/>
              </a:spcBef>
              <a:spcAft>
                <a:spcPts val="0"/>
              </a:spcAft>
              <a:buSzPts val="1000"/>
              <a:buChar char="•"/>
              <a:defRPr/>
            </a:lvl7pPr>
            <a:lvl8pPr marL="3657600" lvl="7" indent="-292100" rtl="0">
              <a:spcBef>
                <a:spcPts val="300"/>
              </a:spcBef>
              <a:spcAft>
                <a:spcPts val="0"/>
              </a:spcAft>
              <a:buSzPts val="1000"/>
              <a:buChar char="•"/>
              <a:defRPr/>
            </a:lvl8pPr>
            <a:lvl9pPr marL="4114800" lvl="8" indent="-292100" rtl="0">
              <a:spcBef>
                <a:spcPts val="300"/>
              </a:spcBef>
              <a:spcAft>
                <a:spcPts val="300"/>
              </a:spcAft>
              <a:buSzPts val="1000"/>
              <a:buChar char="•"/>
              <a:defRPr/>
            </a:lvl9pPr>
          </a:lstStyle>
          <a:p>
            <a:endParaRPr/>
          </a:p>
        </p:txBody>
      </p:sp>
      <p:sp>
        <p:nvSpPr>
          <p:cNvPr id="593" name="Google Shape;593;p9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600"/>
        <p:cNvGrpSpPr/>
        <p:nvPr/>
      </p:nvGrpSpPr>
      <p:grpSpPr>
        <a:xfrm>
          <a:off x="0" y="0"/>
          <a:ext cx="0" cy="0"/>
          <a:chOff x="0" y="0"/>
          <a:chExt cx="0" cy="0"/>
        </a:xfrm>
      </p:grpSpPr>
      <p:sp>
        <p:nvSpPr>
          <p:cNvPr id="601" name="Google Shape;601;p9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2" name="Google Shape;602;p9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03" name="Google Shape;603;p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4" name="Google Shape;604;p9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5" name="Google Shape;605;p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606"/>
        <p:cNvGrpSpPr/>
        <p:nvPr/>
      </p:nvGrpSpPr>
      <p:grpSpPr>
        <a:xfrm>
          <a:off x="0" y="0"/>
          <a:ext cx="0" cy="0"/>
          <a:chOff x="0" y="0"/>
          <a:chExt cx="0" cy="0"/>
        </a:xfrm>
      </p:grpSpPr>
      <p:sp>
        <p:nvSpPr>
          <p:cNvPr id="607" name="Google Shape;607;p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8" name="Google Shape;608;p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9" name="Google Shape;609;p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610"/>
        <p:cNvGrpSpPr/>
        <p:nvPr/>
      </p:nvGrpSpPr>
      <p:grpSpPr>
        <a:xfrm>
          <a:off x="0" y="0"/>
          <a:ext cx="0" cy="0"/>
          <a:chOff x="0" y="0"/>
          <a:chExt cx="0" cy="0"/>
        </a:xfrm>
      </p:grpSpPr>
      <p:sp>
        <p:nvSpPr>
          <p:cNvPr id="611" name="Google Shape;611;p9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2" name="Google Shape;612;p9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13" name="Google Shape;613;p9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4" name="Google Shape;614;p9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5" name="Google Shape;615;p9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616"/>
        <p:cNvGrpSpPr/>
        <p:nvPr/>
      </p:nvGrpSpPr>
      <p:grpSpPr>
        <a:xfrm>
          <a:off x="0" y="0"/>
          <a:ext cx="0" cy="0"/>
          <a:chOff x="0" y="0"/>
          <a:chExt cx="0" cy="0"/>
        </a:xfrm>
      </p:grpSpPr>
      <p:sp>
        <p:nvSpPr>
          <p:cNvPr id="617" name="Google Shape;617;p9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8" name="Google Shape;618;p9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619" name="Google Shape;619;p9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0" name="Google Shape;620;p9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1" name="Google Shape;621;p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22"/>
        <p:cNvGrpSpPr/>
        <p:nvPr/>
      </p:nvGrpSpPr>
      <p:grpSpPr>
        <a:xfrm>
          <a:off x="0" y="0"/>
          <a:ext cx="0" cy="0"/>
          <a:chOff x="0" y="0"/>
          <a:chExt cx="0" cy="0"/>
        </a:xfrm>
      </p:grpSpPr>
      <p:sp>
        <p:nvSpPr>
          <p:cNvPr id="623" name="Google Shape;623;p9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4" name="Google Shape;624;p9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25" name="Google Shape;625;p9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26" name="Google Shape;626;p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7" name="Google Shape;627;p9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8" name="Google Shape;628;p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629"/>
        <p:cNvGrpSpPr/>
        <p:nvPr/>
      </p:nvGrpSpPr>
      <p:grpSpPr>
        <a:xfrm>
          <a:off x="0" y="0"/>
          <a:ext cx="0" cy="0"/>
          <a:chOff x="0" y="0"/>
          <a:chExt cx="0" cy="0"/>
        </a:xfrm>
      </p:grpSpPr>
      <p:sp>
        <p:nvSpPr>
          <p:cNvPr id="630" name="Google Shape;630;p9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1" name="Google Shape;631;p9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632" name="Google Shape;632;p9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33" name="Google Shape;633;p9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634" name="Google Shape;634;p9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35" name="Google Shape;635;p9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6" name="Google Shape;636;p9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7" name="Google Shape;637;p9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638"/>
        <p:cNvGrpSpPr/>
        <p:nvPr/>
      </p:nvGrpSpPr>
      <p:grpSpPr>
        <a:xfrm>
          <a:off x="0" y="0"/>
          <a:ext cx="0" cy="0"/>
          <a:chOff x="0" y="0"/>
          <a:chExt cx="0" cy="0"/>
        </a:xfrm>
      </p:grpSpPr>
      <p:sp>
        <p:nvSpPr>
          <p:cNvPr id="639" name="Google Shape;639;p10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0" name="Google Shape;640;p10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1" name="Google Shape;641;p10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2" name="Google Shape;642;p10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643"/>
        <p:cNvGrpSpPr/>
        <p:nvPr/>
      </p:nvGrpSpPr>
      <p:grpSpPr>
        <a:xfrm>
          <a:off x="0" y="0"/>
          <a:ext cx="0" cy="0"/>
          <a:chOff x="0" y="0"/>
          <a:chExt cx="0" cy="0"/>
        </a:xfrm>
      </p:grpSpPr>
      <p:sp>
        <p:nvSpPr>
          <p:cNvPr id="644" name="Google Shape;644;p10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5" name="Google Shape;645;p10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646" name="Google Shape;646;p10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47" name="Google Shape;647;p1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8" name="Google Shape;648;p1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9" name="Google Shape;649;p1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0"/>
        <p:cNvGrpSpPr/>
        <p:nvPr/>
      </p:nvGrpSpPr>
      <p:grpSpPr>
        <a:xfrm>
          <a:off x="0" y="0"/>
          <a:ext cx="0" cy="0"/>
          <a:chOff x="0" y="0"/>
          <a:chExt cx="0" cy="0"/>
        </a:xfrm>
      </p:grpSpPr>
      <p:sp>
        <p:nvSpPr>
          <p:cNvPr id="651" name="Google Shape;651;p10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2" name="Google Shape;652;p10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53" name="Google Shape;653;p10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54" name="Google Shape;654;p10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5" name="Google Shape;655;p10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6" name="Google Shape;656;p10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57"/>
        <p:cNvGrpSpPr/>
        <p:nvPr/>
      </p:nvGrpSpPr>
      <p:grpSpPr>
        <a:xfrm>
          <a:off x="0" y="0"/>
          <a:ext cx="0" cy="0"/>
          <a:chOff x="0" y="0"/>
          <a:chExt cx="0" cy="0"/>
        </a:xfrm>
      </p:grpSpPr>
      <p:sp>
        <p:nvSpPr>
          <p:cNvPr id="658" name="Google Shape;658;p10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9" name="Google Shape;659;p10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60" name="Google Shape;660;p10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1" name="Google Shape;661;p10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2" name="Google Shape;662;p10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663"/>
        <p:cNvGrpSpPr/>
        <p:nvPr/>
      </p:nvGrpSpPr>
      <p:grpSpPr>
        <a:xfrm>
          <a:off x="0" y="0"/>
          <a:ext cx="0" cy="0"/>
          <a:chOff x="0" y="0"/>
          <a:chExt cx="0" cy="0"/>
        </a:xfrm>
      </p:grpSpPr>
      <p:sp>
        <p:nvSpPr>
          <p:cNvPr id="664" name="Google Shape;664;p10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5" name="Google Shape;665;p10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66" name="Google Shape;666;p10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7" name="Google Shape;667;p10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8" name="Google Shape;668;p10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59" name="Google Shape;59;p1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3"/>
                </a:solidFill>
                <a:latin typeface="Average"/>
                <a:ea typeface="Average"/>
                <a:cs typeface="Average"/>
                <a:sym typeface="Average"/>
              </a:defRPr>
            </a:lvl1pPr>
            <a:lvl2pPr lvl="1" algn="r" rtl="0">
              <a:buNone/>
              <a:defRPr sz="1000">
                <a:solidFill>
                  <a:schemeClr val="accent3"/>
                </a:solidFill>
                <a:latin typeface="Average"/>
                <a:ea typeface="Average"/>
                <a:cs typeface="Average"/>
                <a:sym typeface="Average"/>
              </a:defRPr>
            </a:lvl2pPr>
            <a:lvl3pPr lvl="2" algn="r" rtl="0">
              <a:buNone/>
              <a:defRPr sz="1000">
                <a:solidFill>
                  <a:schemeClr val="accent3"/>
                </a:solidFill>
                <a:latin typeface="Average"/>
                <a:ea typeface="Average"/>
                <a:cs typeface="Average"/>
                <a:sym typeface="Average"/>
              </a:defRPr>
            </a:lvl3pPr>
            <a:lvl4pPr lvl="3" algn="r" rtl="0">
              <a:buNone/>
              <a:defRPr sz="1000">
                <a:solidFill>
                  <a:schemeClr val="accent3"/>
                </a:solidFill>
                <a:latin typeface="Average"/>
                <a:ea typeface="Average"/>
                <a:cs typeface="Average"/>
                <a:sym typeface="Average"/>
              </a:defRPr>
            </a:lvl4pPr>
            <a:lvl5pPr lvl="4" algn="r" rtl="0">
              <a:buNone/>
              <a:defRPr sz="1000">
                <a:solidFill>
                  <a:schemeClr val="accent3"/>
                </a:solidFill>
                <a:latin typeface="Average"/>
                <a:ea typeface="Average"/>
                <a:cs typeface="Average"/>
                <a:sym typeface="Average"/>
              </a:defRPr>
            </a:lvl5pPr>
            <a:lvl6pPr lvl="5" algn="r" rtl="0">
              <a:buNone/>
              <a:defRPr sz="1000">
                <a:solidFill>
                  <a:schemeClr val="accent3"/>
                </a:solidFill>
                <a:latin typeface="Average"/>
                <a:ea typeface="Average"/>
                <a:cs typeface="Average"/>
                <a:sym typeface="Average"/>
              </a:defRPr>
            </a:lvl6pPr>
            <a:lvl7pPr lvl="6" algn="r" rtl="0">
              <a:buNone/>
              <a:defRPr sz="1000">
                <a:solidFill>
                  <a:schemeClr val="accent3"/>
                </a:solidFill>
                <a:latin typeface="Average"/>
                <a:ea typeface="Average"/>
                <a:cs typeface="Average"/>
                <a:sym typeface="Average"/>
              </a:defRPr>
            </a:lvl7pPr>
            <a:lvl8pPr lvl="7" algn="r" rtl="0">
              <a:buNone/>
              <a:defRPr sz="1000">
                <a:solidFill>
                  <a:schemeClr val="accent3"/>
                </a:solidFill>
                <a:latin typeface="Average"/>
                <a:ea typeface="Average"/>
                <a:cs typeface="Average"/>
                <a:sym typeface="Average"/>
              </a:defRPr>
            </a:lvl8pPr>
            <a:lvl9pPr lvl="8" algn="r" rtl="0">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8" name="Google Shape;108;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9" name="Google Shape;10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4D4D4D"/>
            </a:gs>
            <a:gs pos="100000">
              <a:srgbClr val="000000"/>
            </a:gs>
          </a:gsLst>
          <a:lin ang="5400012" scaled="0"/>
        </a:gradFill>
        <a:effectLst/>
      </p:bgPr>
    </p:bg>
    <p:spTree>
      <p:nvGrpSpPr>
        <p:cNvPr id="1" name="Shape 151"/>
        <p:cNvGrpSpPr/>
        <p:nvPr/>
      </p:nvGrpSpPr>
      <p:grpSpPr>
        <a:xfrm>
          <a:off x="0" y="0"/>
          <a:ext cx="0" cy="0"/>
          <a:chOff x="0" y="0"/>
          <a:chExt cx="0" cy="0"/>
        </a:xfrm>
      </p:grpSpPr>
      <p:sp>
        <p:nvSpPr>
          <p:cNvPr id="152" name="Google Shape;152;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3" name="Google Shape;153;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4" name="Google Shape;15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5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8" name="Google Shape;198;p50"/>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9" name="Google Shape;199;p5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0" name="Google Shape;200;p5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1" name="Google Shape;201;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272" name="Google Shape;272;p62"/>
          <p:cNvGrpSpPr/>
          <p:nvPr/>
        </p:nvGrpSpPr>
        <p:grpSpPr>
          <a:xfrm>
            <a:off x="0" y="0"/>
            <a:ext cx="9144009" cy="5143500"/>
            <a:chOff x="0" y="0"/>
            <a:chExt cx="12192011" cy="6858000"/>
          </a:xfrm>
        </p:grpSpPr>
        <p:sp>
          <p:nvSpPr>
            <p:cNvPr id="273" name="Google Shape;273;p62"/>
            <p:cNvSpPr/>
            <p:nvPr/>
          </p:nvSpPr>
          <p:spPr>
            <a:xfrm>
              <a:off x="0" y="0"/>
              <a:ext cx="12192000" cy="6858000"/>
            </a:xfrm>
            <a:prstGeom prst="rect">
              <a:avLst/>
            </a:prstGeom>
            <a:blipFill rotWithShape="1">
              <a:blip r:embed="rId19">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6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 name="Google Shape;275;p6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 name="Google Shape;276;p6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 name="Google Shape;277;p6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 name="Google Shape;278;p6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 name="Google Shape;279;p62"/>
            <p:cNvSpPr/>
            <p:nvPr/>
          </p:nvSpPr>
          <p:spPr>
            <a:xfrm rot="-589939">
              <a:off x="8490949" y="1797513"/>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 name="Google Shape;280;p62"/>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281" name="Google Shape;281;p62"/>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82" name="Google Shape;282;p62"/>
          <p:cNvSpPr txBox="1">
            <a:spLocks noGrp="1"/>
          </p:cNvSpPr>
          <p:nvPr>
            <p:ph type="title"/>
          </p:nvPr>
        </p:nvSpPr>
        <p:spPr>
          <a:xfrm>
            <a:off x="866216" y="730251"/>
            <a:ext cx="6571200" cy="5304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chemeClr val="lt2"/>
              </a:buClr>
              <a:buSzPts val="2700"/>
              <a:buFont typeface="Century Gothic"/>
              <a:buNone/>
              <a:defRPr sz="27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83" name="Google Shape;283;p62"/>
          <p:cNvSpPr txBox="1">
            <a:spLocks noGrp="1"/>
          </p:cNvSpPr>
          <p:nvPr>
            <p:ph type="body" idx="1"/>
          </p:nvPr>
        </p:nvSpPr>
        <p:spPr>
          <a:xfrm>
            <a:off x="866216" y="1952625"/>
            <a:ext cx="6571200" cy="2562300"/>
          </a:xfrm>
          <a:prstGeom prst="rect">
            <a:avLst/>
          </a:prstGeom>
          <a:noFill/>
          <a:ln>
            <a:noFill/>
          </a:ln>
        </p:spPr>
        <p:txBody>
          <a:bodyPr spcFirstLastPara="1" wrap="square" lIns="68575" tIns="34275" rIns="68575" bIns="34275" anchor="t" anchorCtr="0">
            <a:normAutofit/>
          </a:bodyPr>
          <a:lstStyle>
            <a:lvl1pPr marL="457200" marR="0" lvl="0" indent="-298450" algn="l" rtl="0">
              <a:spcBef>
                <a:spcPts val="800"/>
              </a:spcBef>
              <a:spcAft>
                <a:spcPts val="0"/>
              </a:spcAft>
              <a:buClr>
                <a:schemeClr val="accent1"/>
              </a:buClr>
              <a:buSzPts val="11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292100" algn="l" rtl="0">
              <a:spcBef>
                <a:spcPts val="800"/>
              </a:spcBef>
              <a:spcAft>
                <a:spcPts val="0"/>
              </a:spcAft>
              <a:buClr>
                <a:schemeClr val="accent1"/>
              </a:buClr>
              <a:buSzPts val="10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79400" algn="l" rtl="0">
              <a:spcBef>
                <a:spcPts val="800"/>
              </a:spcBef>
              <a:spcAft>
                <a:spcPts val="0"/>
              </a:spcAft>
              <a:buClr>
                <a:schemeClr val="accent1"/>
              </a:buClr>
              <a:buSzPts val="8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84" name="Google Shape;284;p62"/>
          <p:cNvSpPr txBox="1">
            <a:spLocks noGrp="1"/>
          </p:cNvSpPr>
          <p:nvPr>
            <p:ph type="dt" idx="10"/>
          </p:nvPr>
        </p:nvSpPr>
        <p:spPr>
          <a:xfrm>
            <a:off x="7989828" y="4793878"/>
            <a:ext cx="743100" cy="2286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85" name="Google Shape;285;p62"/>
          <p:cNvSpPr txBox="1">
            <a:spLocks noGrp="1"/>
          </p:cNvSpPr>
          <p:nvPr>
            <p:ph type="ftr" idx="11"/>
          </p:nvPr>
        </p:nvSpPr>
        <p:spPr>
          <a:xfrm>
            <a:off x="420833" y="4793878"/>
            <a:ext cx="2895000" cy="2286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86" name="Google Shape;286;p62"/>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 name="Google Shape;287;p62"/>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marR="0" lvl="0" indent="0" algn="ctr" rtl="0">
              <a:spcBef>
                <a:spcPts val="0"/>
              </a:spcBef>
              <a:buNone/>
              <a:defRPr sz="21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1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1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1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1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1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1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1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1"/>
        <p:cNvGrpSpPr/>
        <p:nvPr/>
      </p:nvGrpSpPr>
      <p:grpSpPr>
        <a:xfrm>
          <a:off x="0" y="0"/>
          <a:ext cx="0" cy="0"/>
          <a:chOff x="0" y="0"/>
          <a:chExt cx="0" cy="0"/>
        </a:xfrm>
      </p:grpSpPr>
      <p:sp>
        <p:nvSpPr>
          <p:cNvPr id="512" name="Google Shape;512;p80"/>
          <p:cNvSpPr/>
          <p:nvPr/>
        </p:nvSpPr>
        <p:spPr>
          <a:xfrm>
            <a:off x="173355" y="182880"/>
            <a:ext cx="8793300" cy="47835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3" name="Google Shape;513;p80"/>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accent1"/>
              </a:buClr>
              <a:buSzPts val="3300"/>
              <a:buFont typeface="Corbel"/>
              <a:buNone/>
              <a:defRPr sz="3300" b="0" i="0" u="none" strike="noStrike" cap="none">
                <a:solidFill>
                  <a:schemeClr val="accent1"/>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14" name="Google Shape;514;p80"/>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marR="0" lvl="0" indent="-311150" algn="l" rtl="0">
              <a:lnSpc>
                <a:spcPct val="90000"/>
              </a:lnSpc>
              <a:spcBef>
                <a:spcPts val="1100"/>
              </a:spcBef>
              <a:spcAft>
                <a:spcPts val="0"/>
              </a:spcAft>
              <a:buClr>
                <a:schemeClr val="accent1"/>
              </a:buClr>
              <a:buSzPts val="1300"/>
              <a:buFont typeface="Corbel"/>
              <a:buChar char="•"/>
              <a:defRPr sz="1700" b="0" i="0" u="none" strike="noStrike" cap="none">
                <a:solidFill>
                  <a:schemeClr val="accent1"/>
                </a:solidFill>
                <a:latin typeface="Corbel"/>
                <a:ea typeface="Corbel"/>
                <a:cs typeface="Corbel"/>
                <a:sym typeface="Corbel"/>
              </a:defRPr>
            </a:lvl1pPr>
            <a:lvl2pPr marL="914400" marR="0" lvl="1" indent="-304800" algn="l" rtl="0">
              <a:lnSpc>
                <a:spcPct val="90000"/>
              </a:lnSpc>
              <a:spcBef>
                <a:spcPts val="200"/>
              </a:spcBef>
              <a:spcAft>
                <a:spcPts val="0"/>
              </a:spcAft>
              <a:buClr>
                <a:schemeClr val="accent1"/>
              </a:buClr>
              <a:buSzPts val="1200"/>
              <a:buFont typeface="Corbel"/>
              <a:buChar char="•"/>
              <a:defRPr sz="1500" b="0" i="0" u="none" strike="noStrike" cap="none">
                <a:solidFill>
                  <a:schemeClr val="accent1"/>
                </a:solidFill>
                <a:latin typeface="Corbel"/>
                <a:ea typeface="Corbel"/>
                <a:cs typeface="Corbel"/>
                <a:sym typeface="Corbel"/>
              </a:defRPr>
            </a:lvl2pPr>
            <a:lvl3pPr marL="1371600" marR="0" lvl="2" indent="-298450" algn="l" rtl="0">
              <a:lnSpc>
                <a:spcPct val="90000"/>
              </a:lnSpc>
              <a:spcBef>
                <a:spcPts val="300"/>
              </a:spcBef>
              <a:spcAft>
                <a:spcPts val="0"/>
              </a:spcAft>
              <a:buClr>
                <a:schemeClr val="accent1"/>
              </a:buClr>
              <a:buSzPts val="1100"/>
              <a:buFont typeface="Corbel"/>
              <a:buChar char="•"/>
              <a:defRPr sz="1400" b="0" i="0" u="none" strike="noStrike" cap="none">
                <a:solidFill>
                  <a:schemeClr val="accent1"/>
                </a:solidFill>
                <a:latin typeface="Corbel"/>
                <a:ea typeface="Corbel"/>
                <a:cs typeface="Corbel"/>
                <a:sym typeface="Corbel"/>
              </a:defRPr>
            </a:lvl3pPr>
            <a:lvl4pPr marL="1828800" marR="0" lvl="3" indent="-292100" algn="l" rtl="0">
              <a:lnSpc>
                <a:spcPct val="90000"/>
              </a:lnSpc>
              <a:spcBef>
                <a:spcPts val="3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4pPr>
            <a:lvl5pPr marL="2286000" marR="0" lvl="4" indent="-292100" algn="l" rtl="0">
              <a:lnSpc>
                <a:spcPct val="90000"/>
              </a:lnSpc>
              <a:spcBef>
                <a:spcPts val="3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5pPr>
            <a:lvl6pPr marL="2743200" marR="0" lvl="5" indent="-292100" algn="l" rtl="0">
              <a:lnSpc>
                <a:spcPct val="90000"/>
              </a:lnSpc>
              <a:spcBef>
                <a:spcPts val="3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6pPr>
            <a:lvl7pPr marL="3200400" marR="0" lvl="6" indent="-292100" algn="l" rtl="0">
              <a:lnSpc>
                <a:spcPct val="90000"/>
              </a:lnSpc>
              <a:spcBef>
                <a:spcPts val="3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7pPr>
            <a:lvl8pPr marL="3657600" marR="0" lvl="7" indent="-292100" algn="l" rtl="0">
              <a:lnSpc>
                <a:spcPct val="90000"/>
              </a:lnSpc>
              <a:spcBef>
                <a:spcPts val="3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8pPr>
            <a:lvl9pPr marL="4114800" marR="0" lvl="8" indent="-292100" algn="l" rtl="0">
              <a:lnSpc>
                <a:spcPct val="90000"/>
              </a:lnSpc>
              <a:spcBef>
                <a:spcPts val="300"/>
              </a:spcBef>
              <a:spcAft>
                <a:spcPts val="30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9pPr>
          </a:lstStyle>
          <a:p>
            <a:endParaRPr/>
          </a:p>
        </p:txBody>
      </p:sp>
      <p:sp>
        <p:nvSpPr>
          <p:cNvPr id="515" name="Google Shape;515;p80"/>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dk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dk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dk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dk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dk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dk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dk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dk1"/>
                </a:solidFill>
                <a:latin typeface="Corbel"/>
                <a:ea typeface="Corbel"/>
                <a:cs typeface="Corbel"/>
                <a:sym typeface="Corbel"/>
              </a:defRPr>
            </a:lvl9pPr>
          </a:lstStyle>
          <a:p>
            <a:endParaRPr/>
          </a:p>
        </p:txBody>
      </p:sp>
      <p:sp>
        <p:nvSpPr>
          <p:cNvPr id="516" name="Google Shape;516;p80"/>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dk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dk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dk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dk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dk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dk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dk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dk1"/>
                </a:solidFill>
                <a:latin typeface="Corbel"/>
                <a:ea typeface="Corbel"/>
                <a:cs typeface="Corbel"/>
                <a:sym typeface="Corbel"/>
              </a:defRPr>
            </a:lvl9pPr>
          </a:lstStyle>
          <a:p>
            <a:endParaRPr/>
          </a:p>
        </p:txBody>
      </p:sp>
      <p:sp>
        <p:nvSpPr>
          <p:cNvPr id="517" name="Google Shape;517;p80"/>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accent1"/>
                </a:solidFill>
                <a:latin typeface="Corbel"/>
                <a:ea typeface="Corbel"/>
                <a:cs typeface="Corbel"/>
                <a:sym typeface="Corbel"/>
              </a:defRPr>
            </a:lvl1pPr>
            <a:lvl2pPr marL="0" marR="0" lvl="1" indent="0" algn="r" rtl="0">
              <a:spcBef>
                <a:spcPts val="0"/>
              </a:spcBef>
              <a:buNone/>
              <a:defRPr sz="900" b="0" i="0" u="none" strike="noStrike" cap="none">
                <a:solidFill>
                  <a:schemeClr val="accent1"/>
                </a:solidFill>
                <a:latin typeface="Corbel"/>
                <a:ea typeface="Corbel"/>
                <a:cs typeface="Corbel"/>
                <a:sym typeface="Corbel"/>
              </a:defRPr>
            </a:lvl2pPr>
            <a:lvl3pPr marL="0" marR="0" lvl="2" indent="0" algn="r" rtl="0">
              <a:spcBef>
                <a:spcPts val="0"/>
              </a:spcBef>
              <a:buNone/>
              <a:defRPr sz="900" b="0" i="0" u="none" strike="noStrike" cap="none">
                <a:solidFill>
                  <a:schemeClr val="accent1"/>
                </a:solidFill>
                <a:latin typeface="Corbel"/>
                <a:ea typeface="Corbel"/>
                <a:cs typeface="Corbel"/>
                <a:sym typeface="Corbel"/>
              </a:defRPr>
            </a:lvl3pPr>
            <a:lvl4pPr marL="0" marR="0" lvl="3" indent="0" algn="r" rtl="0">
              <a:spcBef>
                <a:spcPts val="0"/>
              </a:spcBef>
              <a:buNone/>
              <a:defRPr sz="900" b="0" i="0" u="none" strike="noStrike" cap="none">
                <a:solidFill>
                  <a:schemeClr val="accent1"/>
                </a:solidFill>
                <a:latin typeface="Corbel"/>
                <a:ea typeface="Corbel"/>
                <a:cs typeface="Corbel"/>
                <a:sym typeface="Corbel"/>
              </a:defRPr>
            </a:lvl4pPr>
            <a:lvl5pPr marL="0" marR="0" lvl="4" indent="0" algn="r" rtl="0">
              <a:spcBef>
                <a:spcPts val="0"/>
              </a:spcBef>
              <a:buNone/>
              <a:defRPr sz="900" b="0" i="0" u="none" strike="noStrike" cap="none">
                <a:solidFill>
                  <a:schemeClr val="accent1"/>
                </a:solidFill>
                <a:latin typeface="Corbel"/>
                <a:ea typeface="Corbel"/>
                <a:cs typeface="Corbel"/>
                <a:sym typeface="Corbel"/>
              </a:defRPr>
            </a:lvl5pPr>
            <a:lvl6pPr marL="0" marR="0" lvl="5" indent="0" algn="r" rtl="0">
              <a:spcBef>
                <a:spcPts val="0"/>
              </a:spcBef>
              <a:buNone/>
              <a:defRPr sz="900" b="0" i="0" u="none" strike="noStrike" cap="none">
                <a:solidFill>
                  <a:schemeClr val="accent1"/>
                </a:solidFill>
                <a:latin typeface="Corbel"/>
                <a:ea typeface="Corbel"/>
                <a:cs typeface="Corbel"/>
                <a:sym typeface="Corbel"/>
              </a:defRPr>
            </a:lvl6pPr>
            <a:lvl7pPr marL="0" marR="0" lvl="6" indent="0" algn="r" rtl="0">
              <a:spcBef>
                <a:spcPts val="0"/>
              </a:spcBef>
              <a:buNone/>
              <a:defRPr sz="900" b="0" i="0" u="none" strike="noStrike" cap="none">
                <a:solidFill>
                  <a:schemeClr val="accent1"/>
                </a:solidFill>
                <a:latin typeface="Corbel"/>
                <a:ea typeface="Corbel"/>
                <a:cs typeface="Corbel"/>
                <a:sym typeface="Corbel"/>
              </a:defRPr>
            </a:lvl7pPr>
            <a:lvl8pPr marL="0" marR="0" lvl="7" indent="0" algn="r" rtl="0">
              <a:spcBef>
                <a:spcPts val="0"/>
              </a:spcBef>
              <a:buNone/>
              <a:defRPr sz="900" b="0" i="0" u="none" strike="noStrike" cap="none">
                <a:solidFill>
                  <a:schemeClr val="accent1"/>
                </a:solidFill>
                <a:latin typeface="Corbel"/>
                <a:ea typeface="Corbel"/>
                <a:cs typeface="Corbel"/>
                <a:sym typeface="Corbel"/>
              </a:defRPr>
            </a:lvl8pPr>
            <a:lvl9pPr marL="0" marR="0" lvl="8" indent="0" algn="r" rtl="0">
              <a:spcBef>
                <a:spcPts val="0"/>
              </a:spcBef>
              <a:buNone/>
              <a:defRPr sz="9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4"/>
        <p:cNvGrpSpPr/>
        <p:nvPr/>
      </p:nvGrpSpPr>
      <p:grpSpPr>
        <a:xfrm>
          <a:off x="0" y="0"/>
          <a:ext cx="0" cy="0"/>
          <a:chOff x="0" y="0"/>
          <a:chExt cx="0" cy="0"/>
        </a:xfrm>
      </p:grpSpPr>
      <p:sp>
        <p:nvSpPr>
          <p:cNvPr id="595" name="Google Shape;595;p9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96" name="Google Shape;596;p9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7" name="Google Shape;597;p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8" name="Google Shape;598;p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9" name="Google Shape;599;p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105"/>
          <p:cNvPicPr preferRelativeResize="0"/>
          <p:nvPr/>
        </p:nvPicPr>
        <p:blipFill rotWithShape="1">
          <a:blip r:embed="rId3">
            <a:alphaModFix/>
          </a:blip>
          <a:srcRect/>
          <a:stretch/>
        </p:blipFill>
        <p:spPr>
          <a:xfrm>
            <a:off x="0" y="0"/>
            <a:ext cx="9144000" cy="5244525"/>
          </a:xfrm>
          <a:prstGeom prst="rect">
            <a:avLst/>
          </a:prstGeom>
          <a:noFill/>
          <a:ln>
            <a:noFill/>
          </a:ln>
        </p:spPr>
      </p:pic>
      <p:sp>
        <p:nvSpPr>
          <p:cNvPr id="674" name="Google Shape;674;p105"/>
          <p:cNvSpPr txBox="1"/>
          <p:nvPr/>
        </p:nvSpPr>
        <p:spPr>
          <a:xfrm>
            <a:off x="5161875" y="1657175"/>
            <a:ext cx="3419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600">
                <a:latin typeface="Times New Roman"/>
                <a:ea typeface="Times New Roman"/>
                <a:cs typeface="Times New Roman"/>
                <a:sym typeface="Times New Roman"/>
              </a:rPr>
              <a:t>CASA, PANE, GATTO</a:t>
            </a:r>
            <a:endParaRPr sz="2600">
              <a:latin typeface="Times New Roman"/>
              <a:ea typeface="Times New Roman"/>
              <a:cs typeface="Times New Roman"/>
              <a:sym typeface="Times New Roman"/>
            </a:endParaRPr>
          </a:p>
        </p:txBody>
      </p:sp>
      <p:sp>
        <p:nvSpPr>
          <p:cNvPr id="675" name="Google Shape;675;p105"/>
          <p:cNvSpPr txBox="1"/>
          <p:nvPr/>
        </p:nvSpPr>
        <p:spPr>
          <a:xfrm>
            <a:off x="5485675" y="2226575"/>
            <a:ext cx="2766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b="1" i="1"/>
              <a:t>“la memoria”</a:t>
            </a:r>
            <a:endParaRPr sz="1800" b="1" i="1"/>
          </a:p>
        </p:txBody>
      </p:sp>
      <p:sp>
        <p:nvSpPr>
          <p:cNvPr id="676" name="Google Shape;676;p105"/>
          <p:cNvSpPr txBox="1"/>
          <p:nvPr/>
        </p:nvSpPr>
        <p:spPr>
          <a:xfrm>
            <a:off x="147725" y="3518525"/>
            <a:ext cx="2068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Times New Roman"/>
                <a:ea typeface="Times New Roman"/>
                <a:cs typeface="Times New Roman"/>
                <a:sym typeface="Times New Roman"/>
              </a:rPr>
              <a:t>A cura della classe 4sD</a:t>
            </a:r>
            <a:endParaRPr>
              <a:latin typeface="Times New Roman"/>
              <a:ea typeface="Times New Roman"/>
              <a:cs typeface="Times New Roman"/>
              <a:sym typeface="Times New Roman"/>
            </a:endParaRPr>
          </a:p>
          <a:p>
            <a:pPr marL="0" lvl="0" indent="0" algn="l" rtl="0">
              <a:spcBef>
                <a:spcPts val="0"/>
              </a:spcBef>
              <a:spcAft>
                <a:spcPts val="0"/>
              </a:spcAft>
              <a:buNone/>
            </a:pPr>
            <a:r>
              <a:rPr lang="it">
                <a:latin typeface="Times New Roman"/>
                <a:ea typeface="Times New Roman"/>
                <a:cs typeface="Times New Roman"/>
                <a:sym typeface="Times New Roman"/>
              </a:rPr>
              <a:t>Liceo James Joyce</a:t>
            </a:r>
            <a:endParaRPr>
              <a:latin typeface="Times New Roman"/>
              <a:ea typeface="Times New Roman"/>
              <a:cs typeface="Times New Roman"/>
              <a:sym typeface="Times New Roman"/>
            </a:endParaRPr>
          </a:p>
          <a:p>
            <a:pPr marL="0" lvl="0" indent="0" algn="l" rtl="0">
              <a:spcBef>
                <a:spcPts val="0"/>
              </a:spcBef>
              <a:spcAft>
                <a:spcPts val="0"/>
              </a:spcAft>
              <a:buNone/>
            </a:pPr>
            <a:r>
              <a:rPr lang="it">
                <a:latin typeface="Times New Roman"/>
                <a:ea typeface="Times New Roman"/>
                <a:cs typeface="Times New Roman"/>
                <a:sym typeface="Times New Roman"/>
              </a:rPr>
              <a:t>A.S. 2020/2021</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42"/>
        <p:cNvGrpSpPr/>
        <p:nvPr/>
      </p:nvGrpSpPr>
      <p:grpSpPr>
        <a:xfrm>
          <a:off x="0" y="0"/>
          <a:ext cx="0" cy="0"/>
          <a:chOff x="0" y="0"/>
          <a:chExt cx="0" cy="0"/>
        </a:xfrm>
      </p:grpSpPr>
      <p:pic>
        <p:nvPicPr>
          <p:cNvPr id="743" name="Google Shape;743;p114"/>
          <p:cNvPicPr preferRelativeResize="0"/>
          <p:nvPr/>
        </p:nvPicPr>
        <p:blipFill rotWithShape="1">
          <a:blip r:embed="rId3">
            <a:alphaModFix/>
          </a:blip>
          <a:srcRect l="6390" r="39998"/>
          <a:stretch/>
        </p:blipFill>
        <p:spPr>
          <a:xfrm>
            <a:off x="4816710" y="315571"/>
            <a:ext cx="4207167" cy="4512358"/>
          </a:xfrm>
          <a:prstGeom prst="rect">
            <a:avLst/>
          </a:prstGeom>
          <a:noFill/>
          <a:ln>
            <a:noFill/>
          </a:ln>
        </p:spPr>
      </p:pic>
      <p:sp>
        <p:nvSpPr>
          <p:cNvPr id="744" name="Google Shape;744;p114"/>
          <p:cNvSpPr txBox="1"/>
          <p:nvPr/>
        </p:nvSpPr>
        <p:spPr>
          <a:xfrm>
            <a:off x="281924" y="1338757"/>
            <a:ext cx="4333500" cy="2841600"/>
          </a:xfrm>
          <a:prstGeom prst="rect">
            <a:avLst/>
          </a:prstGeom>
          <a:noFill/>
          <a:ln>
            <a:noFill/>
          </a:ln>
        </p:spPr>
        <p:txBody>
          <a:bodyPr spcFirstLastPara="1" wrap="square" lIns="68575" tIns="34275" rIns="68575" bIns="34275" anchor="ctr" anchorCtr="0">
            <a:normAutofit fontScale="25000" lnSpcReduction="20000"/>
          </a:bodyPr>
          <a:lstStyle/>
          <a:p>
            <a:pPr marL="0" marR="0" lvl="0" indent="0" algn="just" rtl="0">
              <a:lnSpc>
                <a:spcPct val="90000"/>
              </a:lnSpc>
              <a:spcBef>
                <a:spcPts val="0"/>
              </a:spcBef>
              <a:spcAft>
                <a:spcPts val="0"/>
              </a:spcAft>
              <a:buNone/>
            </a:pPr>
            <a:r>
              <a:rPr lang="it" sz="7200" dirty="0">
                <a:solidFill>
                  <a:srgbClr val="000000"/>
                </a:solidFill>
                <a:latin typeface="Times New Roman"/>
                <a:ea typeface="Times New Roman"/>
                <a:cs typeface="Times New Roman"/>
                <a:sym typeface="Times New Roman"/>
              </a:rPr>
              <a:t>L’incontro che abbiamo svolto ha significato molto per me, i malati vengono molto spesso scartati dalla società, non vengono considerati al 100%, quando in realtà proprio di loro dobbiamo prenderci cura. L’incontro ha trattato un argomento molto delicato: l’Alzheimer; una malattia terribile, diffusa soprattutto tra le persone anziane; ci hanno illustrato tutti i metodi e le attività che aiutano il paziente a rimanere attivo. </a:t>
            </a:r>
            <a:endParaRPr sz="1100" dirty="0">
              <a:latin typeface="Times New Roman"/>
              <a:ea typeface="Times New Roman"/>
              <a:cs typeface="Times New Roman"/>
              <a:sym typeface="Times New Roman"/>
            </a:endParaRPr>
          </a:p>
          <a:p>
            <a:pPr marL="0" marR="0" lvl="0" indent="0" algn="just" rtl="0">
              <a:lnSpc>
                <a:spcPct val="90000"/>
              </a:lnSpc>
              <a:spcBef>
                <a:spcPts val="500"/>
              </a:spcBef>
              <a:spcAft>
                <a:spcPts val="0"/>
              </a:spcAft>
              <a:buNone/>
            </a:pPr>
            <a:r>
              <a:rPr lang="it" sz="7200" dirty="0">
                <a:solidFill>
                  <a:srgbClr val="000000"/>
                </a:solidFill>
                <a:latin typeface="Times New Roman"/>
                <a:ea typeface="Times New Roman"/>
                <a:cs typeface="Times New Roman"/>
                <a:sym typeface="Times New Roman"/>
              </a:rPr>
              <a:t>Tra questi vi è uno che mi è rimasto più impresso degli altri; ovvero l’uso dell’arte, infatti, durante l’incontro ci hanno illustrato dei dipinti e delle opere create proprio dai pazienti. L’uso dell’arte aiuta il paziente ad avere relazioni con gli operatori sanitari e il mondo che li circonda.</a:t>
            </a:r>
            <a:endParaRPr sz="1100" dirty="0">
              <a:latin typeface="Times New Roman"/>
              <a:ea typeface="Times New Roman"/>
              <a:cs typeface="Times New Roman"/>
              <a:sym typeface="Times New Roman"/>
            </a:endParaRPr>
          </a:p>
          <a:p>
            <a:pPr marL="0" marR="0" lvl="0" indent="0" algn="just" rtl="0">
              <a:lnSpc>
                <a:spcPct val="90000"/>
              </a:lnSpc>
              <a:spcBef>
                <a:spcPts val="500"/>
              </a:spcBef>
              <a:spcAft>
                <a:spcPts val="0"/>
              </a:spcAft>
              <a:buNone/>
            </a:pPr>
            <a:r>
              <a:rPr lang="it" sz="7200" dirty="0">
                <a:solidFill>
                  <a:srgbClr val="000000"/>
                </a:solidFill>
                <a:latin typeface="Times New Roman"/>
                <a:ea typeface="Times New Roman"/>
                <a:cs typeface="Times New Roman"/>
                <a:sym typeface="Times New Roman"/>
              </a:rPr>
              <a:t>E’ stata un’esperienza molto formative ed interessante.</a:t>
            </a:r>
            <a:endParaRPr sz="7200" dirty="0">
              <a:solidFill>
                <a:srgbClr val="000000"/>
              </a:solidFill>
              <a:latin typeface="Times New Roman"/>
              <a:ea typeface="Times New Roman"/>
              <a:cs typeface="Times New Roman"/>
              <a:sym typeface="Times New Roman"/>
            </a:endParaRPr>
          </a:p>
          <a:p>
            <a:pPr marL="0" marR="0" lvl="0" indent="0" algn="just" rtl="0">
              <a:lnSpc>
                <a:spcPct val="90000"/>
              </a:lnSpc>
              <a:spcBef>
                <a:spcPts val="500"/>
              </a:spcBef>
              <a:spcAft>
                <a:spcPts val="0"/>
              </a:spcAft>
              <a:buNone/>
            </a:pPr>
            <a:endParaRPr sz="7200" dirty="0">
              <a:latin typeface="Times New Roman"/>
              <a:ea typeface="Times New Roman"/>
              <a:cs typeface="Times New Roman"/>
              <a:sym typeface="Times New Roman"/>
            </a:endParaRPr>
          </a:p>
          <a:p>
            <a:pPr marL="0" marR="0" lvl="0" indent="0" algn="just" rtl="0">
              <a:lnSpc>
                <a:spcPct val="90000"/>
              </a:lnSpc>
              <a:spcBef>
                <a:spcPts val="500"/>
              </a:spcBef>
              <a:spcAft>
                <a:spcPts val="0"/>
              </a:spcAft>
              <a:buNone/>
            </a:pPr>
            <a:r>
              <a:rPr lang="it-IT" sz="7200" dirty="0" smtClean="0">
                <a:latin typeface="Times New Roman"/>
                <a:ea typeface="Times New Roman"/>
                <a:cs typeface="Times New Roman"/>
                <a:sym typeface="Times New Roman"/>
              </a:rPr>
              <a:t>D.D.</a:t>
            </a:r>
            <a:endParaRPr sz="7200" dirty="0">
              <a:latin typeface="Times New Roman"/>
              <a:ea typeface="Times New Roman"/>
              <a:cs typeface="Times New Roman"/>
              <a:sym typeface="Times New Roman"/>
            </a:endParaRPr>
          </a:p>
          <a:p>
            <a:pPr marL="0" marR="0" lvl="0" indent="25400" algn="l" rtl="0">
              <a:lnSpc>
                <a:spcPct val="90000"/>
              </a:lnSpc>
              <a:spcBef>
                <a:spcPts val="500"/>
              </a:spcBef>
              <a:spcAft>
                <a:spcPts val="0"/>
              </a:spcAft>
              <a:buClr>
                <a:schemeClr val="dk1"/>
              </a:buClr>
              <a:buSzPct val="100000"/>
              <a:buFont typeface="Arial"/>
              <a:buNone/>
            </a:pPr>
            <a:endParaRPr sz="1300" dirty="0">
              <a:solidFill>
                <a:srgbClr val="000000"/>
              </a:solidFill>
              <a:latin typeface="Garamond"/>
              <a:ea typeface="Garamond"/>
              <a:cs typeface="Garamond"/>
              <a:sym typeface="Garamon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115"/>
          <p:cNvPicPr preferRelativeResize="0"/>
          <p:nvPr/>
        </p:nvPicPr>
        <p:blipFill rotWithShape="1">
          <a:blip r:embed="rId3">
            <a:alphaModFix/>
          </a:blip>
          <a:srcRect/>
          <a:stretch/>
        </p:blipFill>
        <p:spPr>
          <a:xfrm>
            <a:off x="0" y="-47150"/>
            <a:ext cx="9144000" cy="5190650"/>
          </a:xfrm>
          <a:prstGeom prst="rect">
            <a:avLst/>
          </a:prstGeom>
          <a:noFill/>
          <a:ln>
            <a:noFill/>
          </a:ln>
        </p:spPr>
      </p:pic>
      <p:sp>
        <p:nvSpPr>
          <p:cNvPr id="750" name="Google Shape;750;p115"/>
          <p:cNvSpPr txBox="1"/>
          <p:nvPr/>
        </p:nvSpPr>
        <p:spPr>
          <a:xfrm>
            <a:off x="225325" y="55050"/>
            <a:ext cx="3591300" cy="5033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1500" dirty="0">
                <a:latin typeface="Times New Roman"/>
                <a:ea typeface="Times New Roman"/>
                <a:cs typeface="Times New Roman"/>
                <a:sym typeface="Times New Roman"/>
              </a:rPr>
              <a:t>Tutto quello che è il</a:t>
            </a:r>
            <a:r>
              <a:rPr lang="it" sz="1500" i="1" dirty="0">
                <a:latin typeface="Times New Roman"/>
                <a:ea typeface="Times New Roman"/>
                <a:cs typeface="Times New Roman"/>
                <a:sym typeface="Times New Roman"/>
              </a:rPr>
              <a:t> </a:t>
            </a:r>
            <a:r>
              <a:rPr lang="it" sz="1500" b="1" i="1" dirty="0">
                <a:latin typeface="Times New Roman"/>
                <a:ea typeface="Times New Roman"/>
                <a:cs typeface="Times New Roman"/>
                <a:sym typeface="Times New Roman"/>
              </a:rPr>
              <a:t>Fatebenefratelli</a:t>
            </a:r>
            <a:r>
              <a:rPr lang="it" sz="1500" b="1" dirty="0">
                <a:latin typeface="Times New Roman"/>
                <a:ea typeface="Times New Roman"/>
                <a:cs typeface="Times New Roman"/>
                <a:sym typeface="Times New Roman"/>
              </a:rPr>
              <a:t> </a:t>
            </a:r>
            <a:r>
              <a:rPr lang="it" sz="1500" dirty="0">
                <a:latin typeface="Times New Roman"/>
                <a:ea typeface="Times New Roman"/>
                <a:cs typeface="Times New Roman"/>
                <a:sym typeface="Times New Roman"/>
              </a:rPr>
              <a:t>mi ha colpito: la struttura, il servizio, la voglia di fare degli operatori e il modo in cui riescono a </a:t>
            </a:r>
            <a:r>
              <a:rPr lang="it" sz="1500" b="1" dirty="0">
                <a:latin typeface="Times New Roman"/>
                <a:ea typeface="Times New Roman"/>
                <a:cs typeface="Times New Roman"/>
                <a:sym typeface="Times New Roman"/>
              </a:rPr>
              <a:t>rapportarsi </a:t>
            </a:r>
            <a:r>
              <a:rPr lang="it" sz="1500" dirty="0">
                <a:latin typeface="Times New Roman"/>
                <a:ea typeface="Times New Roman"/>
                <a:cs typeface="Times New Roman"/>
                <a:sym typeface="Times New Roman"/>
              </a:rPr>
              <a:t>con i pazienti. Coloro che magari si sono ritrovati in quel luogo, spaesati ma che si sono subito </a:t>
            </a:r>
            <a:r>
              <a:rPr lang="it" sz="1500" b="1" dirty="0">
                <a:latin typeface="Times New Roman"/>
                <a:ea typeface="Times New Roman"/>
                <a:cs typeface="Times New Roman"/>
                <a:sym typeface="Times New Roman"/>
              </a:rPr>
              <a:t>ambientati</a:t>
            </a:r>
            <a:r>
              <a:rPr lang="it" sz="1500" dirty="0">
                <a:latin typeface="Times New Roman"/>
                <a:ea typeface="Times New Roman"/>
                <a:cs typeface="Times New Roman"/>
                <a:sym typeface="Times New Roman"/>
              </a:rPr>
              <a:t> e hanno provato, riuscendo, ad esprimersi nei tanti corsi presenti, quelli che hanno trovato una seconda casa all’interno di questa struttura...</a:t>
            </a:r>
            <a:endParaRPr sz="1500" dirty="0">
              <a:latin typeface="Times New Roman"/>
              <a:ea typeface="Times New Roman"/>
              <a:cs typeface="Times New Roman"/>
              <a:sym typeface="Times New Roman"/>
            </a:endParaRPr>
          </a:p>
          <a:p>
            <a:pPr marL="0" lvl="0" indent="0" algn="just" rtl="0">
              <a:spcBef>
                <a:spcPts val="0"/>
              </a:spcBef>
              <a:spcAft>
                <a:spcPts val="0"/>
              </a:spcAft>
              <a:buNone/>
            </a:pPr>
            <a:r>
              <a:rPr lang="it" sz="1500" dirty="0">
                <a:latin typeface="Times New Roman"/>
                <a:ea typeface="Times New Roman"/>
                <a:cs typeface="Times New Roman"/>
                <a:sym typeface="Times New Roman"/>
              </a:rPr>
              <a:t>Ma la cosa che è riuscita a farmi avvicinare di più a questo mondo è quando si è parlato del disturbo di </a:t>
            </a:r>
            <a:r>
              <a:rPr lang="it" sz="1500" b="1" dirty="0">
                <a:latin typeface="Times New Roman"/>
                <a:ea typeface="Times New Roman"/>
                <a:cs typeface="Times New Roman"/>
                <a:sym typeface="Times New Roman"/>
              </a:rPr>
              <a:t>Alzheimer</a:t>
            </a:r>
            <a:r>
              <a:rPr lang="it" sz="1500" dirty="0">
                <a:latin typeface="Times New Roman"/>
                <a:ea typeface="Times New Roman"/>
                <a:cs typeface="Times New Roman"/>
                <a:sym typeface="Times New Roman"/>
              </a:rPr>
              <a:t>, argomento che mi tocca e mi turba in quanto ho avuto una persona a me cara che ne soffriva. Sentirne parlare da mani esperte, come quelle degli operatori del Fatebenefratelli è stata un bella esperienza, che credo mi abbia formata più di quanto mi aspettassi.</a:t>
            </a:r>
            <a:endParaRPr sz="1500" dirty="0">
              <a:latin typeface="Times New Roman"/>
              <a:ea typeface="Times New Roman"/>
              <a:cs typeface="Times New Roman"/>
              <a:sym typeface="Times New Roman"/>
            </a:endParaRPr>
          </a:p>
          <a:p>
            <a:pPr marL="0" lvl="0" indent="0" algn="just" rtl="0">
              <a:spcBef>
                <a:spcPts val="0"/>
              </a:spcBef>
              <a:spcAft>
                <a:spcPts val="0"/>
              </a:spcAft>
              <a:buNone/>
            </a:pPr>
            <a:endParaRPr sz="1500" dirty="0">
              <a:latin typeface="Times New Roman"/>
              <a:ea typeface="Times New Roman"/>
              <a:cs typeface="Times New Roman"/>
              <a:sym typeface="Times New Roman"/>
            </a:endParaRPr>
          </a:p>
          <a:p>
            <a:pPr marL="0" lvl="0" indent="0" algn="just" rtl="0">
              <a:spcBef>
                <a:spcPts val="0"/>
              </a:spcBef>
              <a:spcAft>
                <a:spcPts val="0"/>
              </a:spcAft>
              <a:buNone/>
            </a:pPr>
            <a:r>
              <a:rPr lang="it" sz="1500" dirty="0" smtClean="0">
                <a:latin typeface="Times New Roman"/>
                <a:ea typeface="Times New Roman"/>
                <a:cs typeface="Times New Roman"/>
                <a:sym typeface="Times New Roman"/>
              </a:rPr>
              <a:t>D.G.</a:t>
            </a:r>
            <a:endParaRPr sz="15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4"/>
        <p:cNvGrpSpPr/>
        <p:nvPr/>
      </p:nvGrpSpPr>
      <p:grpSpPr>
        <a:xfrm>
          <a:off x="0" y="0"/>
          <a:ext cx="0" cy="0"/>
          <a:chOff x="0" y="0"/>
          <a:chExt cx="0" cy="0"/>
        </a:xfrm>
      </p:grpSpPr>
      <p:pic>
        <p:nvPicPr>
          <p:cNvPr id="755" name="Google Shape;755;p116"/>
          <p:cNvPicPr preferRelativeResize="0"/>
          <p:nvPr/>
        </p:nvPicPr>
        <p:blipFill rotWithShape="1">
          <a:blip r:embed="rId3">
            <a:alphaModFix/>
          </a:blip>
          <a:srcRect l="-879" r="4233"/>
          <a:stretch/>
        </p:blipFill>
        <p:spPr>
          <a:xfrm>
            <a:off x="-39757" y="8"/>
            <a:ext cx="3579191" cy="5143493"/>
          </a:xfrm>
          <a:prstGeom prst="rect">
            <a:avLst/>
          </a:prstGeom>
          <a:noFill/>
          <a:ln>
            <a:noFill/>
          </a:ln>
        </p:spPr>
      </p:pic>
      <p:sp>
        <p:nvSpPr>
          <p:cNvPr id="756" name="Google Shape;756;p116"/>
          <p:cNvSpPr txBox="1">
            <a:spLocks noGrp="1"/>
          </p:cNvSpPr>
          <p:nvPr>
            <p:ph type="body" idx="1"/>
          </p:nvPr>
        </p:nvSpPr>
        <p:spPr>
          <a:xfrm>
            <a:off x="3800025" y="749475"/>
            <a:ext cx="5039100" cy="4074000"/>
          </a:xfrm>
          <a:prstGeom prst="rect">
            <a:avLst/>
          </a:prstGeom>
          <a:noFill/>
          <a:ln>
            <a:noFill/>
          </a:ln>
        </p:spPr>
        <p:txBody>
          <a:bodyPr spcFirstLastPara="1" wrap="square" lIns="68575" tIns="34275" rIns="68575" bIns="34275" anchor="t" anchorCtr="0">
            <a:normAutofit fontScale="85000" lnSpcReduction="10000"/>
          </a:bodyPr>
          <a:lstStyle/>
          <a:p>
            <a:pPr marL="0" lvl="0" indent="0" algn="just" rtl="0">
              <a:lnSpc>
                <a:spcPct val="115000"/>
              </a:lnSpc>
              <a:spcBef>
                <a:spcPts val="0"/>
              </a:spcBef>
              <a:spcAft>
                <a:spcPts val="0"/>
              </a:spcAft>
              <a:buClr>
                <a:schemeClr val="lt1"/>
              </a:buClr>
              <a:buSzPct val="116666"/>
              <a:buNone/>
            </a:pPr>
            <a:r>
              <a:rPr lang="it" dirty="0">
                <a:solidFill>
                  <a:srgbClr val="FFFFFF"/>
                </a:solidFill>
                <a:latin typeface="Times New Roman"/>
                <a:ea typeface="Times New Roman"/>
                <a:cs typeface="Times New Roman"/>
                <a:sym typeface="Times New Roman"/>
              </a:rPr>
              <a:t>Le due esperienze con gli operatori dell’ospedale </a:t>
            </a:r>
            <a:r>
              <a:rPr lang="it" b="1" dirty="0">
                <a:solidFill>
                  <a:srgbClr val="FFFFFF"/>
                </a:solidFill>
                <a:latin typeface="Times New Roman"/>
                <a:ea typeface="Times New Roman"/>
                <a:cs typeface="Times New Roman"/>
                <a:sym typeface="Times New Roman"/>
              </a:rPr>
              <a:t>San Giovanni di Dio </a:t>
            </a:r>
            <a:r>
              <a:rPr lang="it" dirty="0">
                <a:solidFill>
                  <a:srgbClr val="FFFFFF"/>
                </a:solidFill>
                <a:latin typeface="Times New Roman"/>
                <a:ea typeface="Times New Roman"/>
                <a:cs typeface="Times New Roman"/>
                <a:sym typeface="Times New Roman"/>
              </a:rPr>
              <a:t>Fatebenefratelli sono state molto formative e interessanti. A causa del </a:t>
            </a:r>
            <a:r>
              <a:rPr lang="it" b="1" dirty="0">
                <a:solidFill>
                  <a:srgbClr val="FFFFFF"/>
                </a:solidFill>
                <a:latin typeface="Times New Roman"/>
                <a:ea typeface="Times New Roman"/>
                <a:cs typeface="Times New Roman"/>
                <a:sym typeface="Times New Roman"/>
              </a:rPr>
              <a:t>COVID-19</a:t>
            </a:r>
            <a:r>
              <a:rPr lang="it" dirty="0">
                <a:solidFill>
                  <a:srgbClr val="FFFFFF"/>
                </a:solidFill>
                <a:latin typeface="Times New Roman"/>
                <a:ea typeface="Times New Roman"/>
                <a:cs typeface="Times New Roman"/>
                <a:sym typeface="Times New Roman"/>
              </a:rPr>
              <a:t> gli incontri si sono effettuati online, questa nuova modalità è risultata più “intima” tra noi studenti e gli </a:t>
            </a:r>
            <a:r>
              <a:rPr lang="it" b="1" dirty="0">
                <a:solidFill>
                  <a:srgbClr val="FFFFFF"/>
                </a:solidFill>
                <a:latin typeface="Times New Roman"/>
                <a:ea typeface="Times New Roman"/>
                <a:cs typeface="Times New Roman"/>
                <a:sym typeface="Times New Roman"/>
              </a:rPr>
              <a:t>operatori sanitari</a:t>
            </a:r>
            <a:r>
              <a:rPr lang="it" dirty="0">
                <a:solidFill>
                  <a:srgbClr val="FFFFFF"/>
                </a:solidFill>
                <a:latin typeface="Times New Roman"/>
                <a:ea typeface="Times New Roman"/>
                <a:cs typeface="Times New Roman"/>
                <a:sym typeface="Times New Roman"/>
              </a:rPr>
              <a:t>; anche se mi sarebbe piaciuto maggiormente stare in presenza nel istituito ospedaliero per poterlo visitare e essere più coinvolta con gli “</a:t>
            </a:r>
            <a:r>
              <a:rPr lang="it" b="1" dirty="0">
                <a:solidFill>
                  <a:srgbClr val="FFFFFF"/>
                </a:solidFill>
                <a:latin typeface="Times New Roman"/>
                <a:ea typeface="Times New Roman"/>
                <a:cs typeface="Times New Roman"/>
                <a:sym typeface="Times New Roman"/>
              </a:rPr>
              <a:t>ospiti</a:t>
            </a:r>
            <a:r>
              <a:rPr lang="it" dirty="0">
                <a:solidFill>
                  <a:srgbClr val="FFFFFF"/>
                </a:solidFill>
                <a:latin typeface="Times New Roman"/>
                <a:ea typeface="Times New Roman"/>
                <a:cs typeface="Times New Roman"/>
                <a:sym typeface="Times New Roman"/>
              </a:rPr>
              <a:t>”. Sono rimasta sorpresa dalle numerose attività svolte nei </a:t>
            </a:r>
            <a:r>
              <a:rPr lang="it" b="1" dirty="0">
                <a:solidFill>
                  <a:srgbClr val="FFFFFF"/>
                </a:solidFill>
                <a:latin typeface="Times New Roman"/>
                <a:ea typeface="Times New Roman"/>
                <a:cs typeface="Times New Roman"/>
                <a:sym typeface="Times New Roman"/>
              </a:rPr>
              <a:t>laboratori educativi</a:t>
            </a:r>
            <a:r>
              <a:rPr lang="it" dirty="0">
                <a:solidFill>
                  <a:srgbClr val="FFFFFF"/>
                </a:solidFill>
                <a:latin typeface="Times New Roman"/>
                <a:ea typeface="Times New Roman"/>
                <a:cs typeface="Times New Roman"/>
                <a:sym typeface="Times New Roman"/>
              </a:rPr>
              <a:t>, perché incoraggiano la comunicazione e l’espressione di sé e inoltre, creano momenti di condivisione tra i pazienti e gli operatori. Nonostante le varie interruzioni a causa della linea internet, gli operatori ci hanno </a:t>
            </a:r>
            <a:r>
              <a:rPr lang="it" b="1" dirty="0">
                <a:solidFill>
                  <a:srgbClr val="FFFFFF"/>
                </a:solidFill>
                <a:latin typeface="Times New Roman"/>
                <a:ea typeface="Times New Roman"/>
                <a:cs typeface="Times New Roman"/>
                <a:sym typeface="Times New Roman"/>
              </a:rPr>
              <a:t>coinvolto pienamente </a:t>
            </a:r>
            <a:r>
              <a:rPr lang="it" dirty="0">
                <a:solidFill>
                  <a:srgbClr val="FFFFFF"/>
                </a:solidFill>
                <a:latin typeface="Times New Roman"/>
                <a:ea typeface="Times New Roman"/>
                <a:cs typeface="Times New Roman"/>
                <a:sym typeface="Times New Roman"/>
              </a:rPr>
              <a:t>agli argomenti da loro trattati. </a:t>
            </a:r>
            <a:endParaRPr dirty="0">
              <a:solidFill>
                <a:srgbClr val="FFFFFF"/>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lt1"/>
              </a:buClr>
              <a:buSzPct val="116666"/>
              <a:buNone/>
            </a:pPr>
            <a:endParaRPr dirty="0">
              <a:solidFill>
                <a:srgbClr val="FFFFFF"/>
              </a:solidFill>
              <a:latin typeface="Times New Roman"/>
              <a:ea typeface="Times New Roman"/>
              <a:cs typeface="Times New Roman"/>
              <a:sym typeface="Times New Roman"/>
            </a:endParaRPr>
          </a:p>
          <a:p>
            <a:pPr marL="0" lvl="0" indent="0" algn="just" rtl="0">
              <a:lnSpc>
                <a:spcPct val="90000"/>
              </a:lnSpc>
              <a:spcBef>
                <a:spcPts val="1200"/>
              </a:spcBef>
              <a:spcAft>
                <a:spcPts val="1200"/>
              </a:spcAft>
              <a:buClr>
                <a:schemeClr val="lt1"/>
              </a:buClr>
              <a:buSzPct val="116666"/>
              <a:buNone/>
            </a:pPr>
            <a:r>
              <a:rPr lang="it" dirty="0" smtClean="0">
                <a:solidFill>
                  <a:srgbClr val="FFFFFF"/>
                </a:solidFill>
                <a:latin typeface="Times New Roman"/>
                <a:ea typeface="Times New Roman"/>
                <a:cs typeface="Times New Roman"/>
                <a:sym typeface="Times New Roman"/>
              </a:rPr>
              <a:t>D.C.</a:t>
            </a:r>
            <a:endParaRPr dirty="0">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60"/>
        <p:cNvGrpSpPr/>
        <p:nvPr/>
      </p:nvGrpSpPr>
      <p:grpSpPr>
        <a:xfrm>
          <a:off x="0" y="0"/>
          <a:ext cx="0" cy="0"/>
          <a:chOff x="0" y="0"/>
          <a:chExt cx="0" cy="0"/>
        </a:xfrm>
      </p:grpSpPr>
      <p:sp>
        <p:nvSpPr>
          <p:cNvPr id="761" name="Google Shape;761;p117"/>
          <p:cNvSpPr txBox="1">
            <a:spLocks noGrp="1"/>
          </p:cNvSpPr>
          <p:nvPr>
            <p:ph type="title"/>
          </p:nvPr>
        </p:nvSpPr>
        <p:spPr>
          <a:xfrm>
            <a:off x="535775" y="717950"/>
            <a:ext cx="6322200" cy="38229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it" sz="2300" dirty="0">
                <a:latin typeface="Times"/>
                <a:ea typeface="Times"/>
                <a:cs typeface="Times"/>
                <a:sym typeface="Times"/>
              </a:rPr>
              <a:t>L’incontro è stato molto stimolante nonostante le barriere di fili e pixel che ci dividevano, è sempre affascinante sapere delle cose in più sulla macchina perfetta del nostro cervello e ancor di più se pensiamo che è un territorio così inesplorato.Purtroppo non mi sono sentito coinvolto come l’altra volta poiché un conto è parlare del malato e un conto è stare con il malato, trovo che le attività fatte con i parenti e il desiderio di gruppo per aiutare siano sacrosanti, ma nel periodo che stiamo vivendo lo trovo un concetto strettamente teorico</a:t>
            </a:r>
            <a:endParaRPr sz="2300" dirty="0">
              <a:latin typeface="Times"/>
              <a:ea typeface="Times"/>
              <a:cs typeface="Times"/>
              <a:sym typeface="Times"/>
            </a:endParaRPr>
          </a:p>
          <a:p>
            <a:pPr marL="0" lvl="0" indent="0" algn="l" rtl="0">
              <a:spcBef>
                <a:spcPts val="0"/>
              </a:spcBef>
              <a:spcAft>
                <a:spcPts val="0"/>
              </a:spcAft>
              <a:buNone/>
            </a:pPr>
            <a:endParaRPr sz="1800" dirty="0">
              <a:latin typeface="Times"/>
              <a:ea typeface="Times"/>
              <a:cs typeface="Times"/>
              <a:sym typeface="Times"/>
            </a:endParaRPr>
          </a:p>
          <a:p>
            <a:pPr marL="0" lvl="0" indent="0" algn="l" rtl="0">
              <a:spcBef>
                <a:spcPts val="0"/>
              </a:spcBef>
              <a:spcAft>
                <a:spcPts val="0"/>
              </a:spcAft>
              <a:buNone/>
            </a:pPr>
            <a:endParaRPr sz="1800" dirty="0">
              <a:latin typeface="Times"/>
              <a:ea typeface="Times"/>
              <a:cs typeface="Times"/>
              <a:sym typeface="Times"/>
            </a:endParaRPr>
          </a:p>
          <a:p>
            <a:pPr marL="0" lvl="0" indent="0" algn="l" rtl="0">
              <a:spcBef>
                <a:spcPts val="0"/>
              </a:spcBef>
              <a:spcAft>
                <a:spcPts val="0"/>
              </a:spcAft>
              <a:buNone/>
            </a:pPr>
            <a:endParaRPr sz="1800" dirty="0">
              <a:latin typeface="Times"/>
              <a:ea typeface="Times"/>
              <a:cs typeface="Times"/>
              <a:sym typeface="Times"/>
            </a:endParaRPr>
          </a:p>
          <a:p>
            <a:pPr marL="0" lvl="0" indent="0" algn="l" rtl="0">
              <a:spcBef>
                <a:spcPts val="0"/>
              </a:spcBef>
              <a:spcAft>
                <a:spcPts val="0"/>
              </a:spcAft>
              <a:buNone/>
            </a:pPr>
            <a:endParaRPr sz="1800" dirty="0">
              <a:latin typeface="Times"/>
              <a:ea typeface="Times"/>
              <a:cs typeface="Times"/>
              <a:sym typeface="Times"/>
            </a:endParaRPr>
          </a:p>
          <a:p>
            <a:pPr marL="125730" lvl="0" algn="l" rtl="0">
              <a:spcBef>
                <a:spcPts val="0"/>
              </a:spcBef>
              <a:spcAft>
                <a:spcPts val="0"/>
              </a:spcAft>
              <a:buSzPct val="100000"/>
            </a:pPr>
            <a:r>
              <a:rPr lang="it" sz="1800" dirty="0" smtClean="0">
                <a:latin typeface="Times"/>
                <a:ea typeface="Times"/>
                <a:cs typeface="Times"/>
                <a:sym typeface="Times"/>
              </a:rPr>
              <a:t>G.E.C</a:t>
            </a:r>
            <a:endParaRPr sz="1800" dirty="0">
              <a:latin typeface="Times"/>
              <a:ea typeface="Times"/>
              <a:cs typeface="Times"/>
              <a:sym typeface="Times"/>
            </a:endParaRPr>
          </a:p>
        </p:txBody>
      </p:sp>
      <p:pic>
        <p:nvPicPr>
          <p:cNvPr id="762" name="Google Shape;762;p117" descr="DOES OVERTHINKING INTERFERES WITH YOUR SLEEP? - NiTe 1G"/>
          <p:cNvPicPr preferRelativeResize="0"/>
          <p:nvPr/>
        </p:nvPicPr>
        <p:blipFill>
          <a:blip r:embed="rId3">
            <a:alphaModFix/>
          </a:blip>
          <a:stretch>
            <a:fillRect/>
          </a:stretch>
        </p:blipFill>
        <p:spPr>
          <a:xfrm>
            <a:off x="6107900" y="3298650"/>
            <a:ext cx="3036100" cy="18448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118"/>
          <p:cNvPicPr preferRelativeResize="0"/>
          <p:nvPr/>
        </p:nvPicPr>
        <p:blipFill>
          <a:blip r:embed="rId3">
            <a:alphaModFix/>
          </a:blip>
          <a:stretch>
            <a:fillRect/>
          </a:stretch>
        </p:blipFill>
        <p:spPr>
          <a:xfrm>
            <a:off x="3581600" y="1086495"/>
            <a:ext cx="5281900" cy="3756880"/>
          </a:xfrm>
          <a:prstGeom prst="rect">
            <a:avLst/>
          </a:prstGeom>
          <a:noFill/>
          <a:ln>
            <a:noFill/>
          </a:ln>
        </p:spPr>
      </p:pic>
      <p:sp>
        <p:nvSpPr>
          <p:cNvPr id="768" name="Google Shape;768;p118"/>
          <p:cNvSpPr txBox="1"/>
          <p:nvPr/>
        </p:nvSpPr>
        <p:spPr>
          <a:xfrm>
            <a:off x="456600" y="161150"/>
            <a:ext cx="8406900" cy="846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it" sz="2000">
                <a:solidFill>
                  <a:schemeClr val="dk1"/>
                </a:solidFill>
                <a:latin typeface="Times"/>
                <a:ea typeface="Times"/>
                <a:cs typeface="Times"/>
                <a:sym typeface="Times"/>
              </a:rPr>
              <a:t>È stato interessante conoscere, attraverso l’incontro con l’ospedale </a:t>
            </a:r>
            <a:r>
              <a:rPr lang="it" sz="2000" b="1">
                <a:solidFill>
                  <a:srgbClr val="558ED5"/>
                </a:solidFill>
                <a:latin typeface="Times"/>
                <a:ea typeface="Times"/>
                <a:cs typeface="Times"/>
                <a:sym typeface="Times"/>
              </a:rPr>
              <a:t>FateBeneFratelli</a:t>
            </a:r>
            <a:r>
              <a:rPr lang="it" sz="2000">
                <a:solidFill>
                  <a:schemeClr val="dk1"/>
                </a:solidFill>
                <a:latin typeface="Times"/>
                <a:ea typeface="Times"/>
                <a:cs typeface="Times"/>
                <a:sym typeface="Times"/>
              </a:rPr>
              <a:t>, le conseguenze </a:t>
            </a:r>
            <a:r>
              <a:rPr lang="it" sz="2000" b="1" u="sng">
                <a:solidFill>
                  <a:schemeClr val="dk1"/>
                </a:solidFill>
                <a:latin typeface="Times"/>
                <a:ea typeface="Times"/>
                <a:cs typeface="Times"/>
                <a:sym typeface="Times"/>
              </a:rPr>
              <a:t>fisiche</a:t>
            </a:r>
            <a:r>
              <a:rPr lang="it" sz="2000">
                <a:solidFill>
                  <a:schemeClr val="dk1"/>
                </a:solidFill>
                <a:latin typeface="Times"/>
                <a:ea typeface="Times"/>
                <a:cs typeface="Times"/>
                <a:sym typeface="Times"/>
              </a:rPr>
              <a:t> (oltre che </a:t>
            </a:r>
            <a:r>
              <a:rPr lang="it" sz="2000" b="1">
                <a:solidFill>
                  <a:schemeClr val="dk1"/>
                </a:solidFill>
                <a:latin typeface="Times"/>
                <a:ea typeface="Times"/>
                <a:cs typeface="Times"/>
                <a:sym typeface="Times"/>
              </a:rPr>
              <a:t>psichiche</a:t>
            </a:r>
            <a:r>
              <a:rPr lang="it" sz="2000">
                <a:solidFill>
                  <a:schemeClr val="dk1"/>
                </a:solidFill>
                <a:latin typeface="Times"/>
                <a:ea typeface="Times"/>
                <a:cs typeface="Times"/>
                <a:sym typeface="Times"/>
              </a:rPr>
              <a:t>)</a:t>
            </a:r>
            <a:endParaRPr sz="2000">
              <a:solidFill>
                <a:schemeClr val="dk1"/>
              </a:solidFill>
              <a:latin typeface="Times"/>
              <a:ea typeface="Times"/>
              <a:cs typeface="Times"/>
              <a:sym typeface="Times"/>
            </a:endParaRPr>
          </a:p>
        </p:txBody>
      </p:sp>
      <p:pic>
        <p:nvPicPr>
          <p:cNvPr id="769" name="Google Shape;769;p118"/>
          <p:cNvPicPr preferRelativeResize="0"/>
          <p:nvPr/>
        </p:nvPicPr>
        <p:blipFill>
          <a:blip r:embed="rId4">
            <a:alphaModFix/>
          </a:blip>
          <a:stretch>
            <a:fillRect/>
          </a:stretch>
        </p:blipFill>
        <p:spPr>
          <a:xfrm>
            <a:off x="3581600" y="1007750"/>
            <a:ext cx="1676400" cy="600075"/>
          </a:xfrm>
          <a:prstGeom prst="rect">
            <a:avLst/>
          </a:prstGeom>
          <a:noFill/>
          <a:ln>
            <a:noFill/>
          </a:ln>
        </p:spPr>
      </p:pic>
      <p:sp>
        <p:nvSpPr>
          <p:cNvPr id="770" name="Google Shape;770;p118"/>
          <p:cNvSpPr txBox="1"/>
          <p:nvPr/>
        </p:nvSpPr>
        <p:spPr>
          <a:xfrm>
            <a:off x="671475" y="1155750"/>
            <a:ext cx="2972700" cy="141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2000">
                <a:latin typeface="Times"/>
                <a:ea typeface="Times"/>
                <a:cs typeface="Times"/>
                <a:sym typeface="Times"/>
              </a:rPr>
              <a:t>che può avere un individuo affetto da </a:t>
            </a:r>
            <a:r>
              <a:rPr lang="it" sz="2000" i="1">
                <a:latin typeface="Times"/>
                <a:ea typeface="Times"/>
                <a:cs typeface="Times"/>
                <a:sym typeface="Times"/>
              </a:rPr>
              <a:t>MALATTIE DEMENTIGENE</a:t>
            </a:r>
            <a:r>
              <a:rPr lang="it" sz="2000">
                <a:latin typeface="Times"/>
                <a:ea typeface="Times"/>
                <a:cs typeface="Times"/>
                <a:sym typeface="Times"/>
              </a:rPr>
              <a:t> come </a:t>
            </a:r>
            <a:r>
              <a:rPr lang="it" sz="2000" b="1">
                <a:latin typeface="Times"/>
                <a:ea typeface="Times"/>
                <a:cs typeface="Times"/>
                <a:sym typeface="Times"/>
              </a:rPr>
              <a:t>l’Alzheimer</a:t>
            </a:r>
            <a:endParaRPr sz="2000" b="1">
              <a:latin typeface="Times"/>
              <a:ea typeface="Times"/>
              <a:cs typeface="Times"/>
              <a:sym typeface="Times"/>
            </a:endParaRPr>
          </a:p>
        </p:txBody>
      </p:sp>
      <p:sp>
        <p:nvSpPr>
          <p:cNvPr id="771" name="Google Shape;771;p118"/>
          <p:cNvSpPr txBox="1"/>
          <p:nvPr/>
        </p:nvSpPr>
        <p:spPr>
          <a:xfrm>
            <a:off x="376000" y="2656350"/>
            <a:ext cx="4002000" cy="1908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it" sz="2000" b="1">
                <a:solidFill>
                  <a:srgbClr val="00B050"/>
                </a:solidFill>
                <a:latin typeface="Times"/>
                <a:ea typeface="Times"/>
                <a:cs typeface="Times"/>
                <a:sym typeface="Times"/>
              </a:rPr>
              <a:t>Con l’Alzheimer</a:t>
            </a:r>
            <a:endParaRPr sz="2000" b="1">
              <a:solidFill>
                <a:srgbClr val="00B050"/>
              </a:solidFill>
              <a:latin typeface="Times"/>
              <a:ea typeface="Times"/>
              <a:cs typeface="Times"/>
              <a:sym typeface="Times"/>
            </a:endParaRPr>
          </a:p>
          <a:p>
            <a:pPr marL="0" lvl="0" indent="0" algn="just" rtl="0">
              <a:lnSpc>
                <a:spcPct val="115000"/>
              </a:lnSpc>
              <a:spcBef>
                <a:spcPts val="0"/>
              </a:spcBef>
              <a:spcAft>
                <a:spcPts val="0"/>
              </a:spcAft>
              <a:buNone/>
            </a:pPr>
            <a:r>
              <a:rPr lang="it" sz="2000">
                <a:solidFill>
                  <a:schemeClr val="dk1"/>
                </a:solidFill>
                <a:latin typeface="Times"/>
                <a:ea typeface="Times"/>
                <a:cs typeface="Times"/>
                <a:sym typeface="Times"/>
              </a:rPr>
              <a:t>avviene una </a:t>
            </a:r>
            <a:r>
              <a:rPr lang="it" sz="2000" b="1" u="sng">
                <a:solidFill>
                  <a:schemeClr val="dk1"/>
                </a:solidFill>
                <a:latin typeface="Times"/>
                <a:ea typeface="Times"/>
                <a:cs typeface="Times"/>
                <a:sym typeface="Times"/>
              </a:rPr>
              <a:t>restrizione del cervello</a:t>
            </a:r>
            <a:r>
              <a:rPr lang="it" sz="2000" b="1">
                <a:solidFill>
                  <a:schemeClr val="dk1"/>
                </a:solidFill>
                <a:latin typeface="Times"/>
                <a:ea typeface="Times"/>
                <a:cs typeface="Times"/>
                <a:sym typeface="Times"/>
              </a:rPr>
              <a:t> </a:t>
            </a:r>
            <a:r>
              <a:rPr lang="it" sz="2000">
                <a:solidFill>
                  <a:schemeClr val="dk1"/>
                </a:solidFill>
                <a:latin typeface="Times"/>
                <a:ea typeface="Times"/>
                <a:cs typeface="Times"/>
                <a:sym typeface="Times"/>
              </a:rPr>
              <a:t>soprattutto la parte dedicata ai </a:t>
            </a:r>
            <a:r>
              <a:rPr lang="it" sz="2000" i="1">
                <a:solidFill>
                  <a:schemeClr val="dk1"/>
                </a:solidFill>
                <a:latin typeface="Times"/>
                <a:ea typeface="Times"/>
                <a:cs typeface="Times"/>
                <a:sym typeface="Times"/>
              </a:rPr>
              <a:t>ricordi (ippocampo)</a:t>
            </a:r>
            <a:r>
              <a:rPr lang="it" sz="2000">
                <a:solidFill>
                  <a:schemeClr val="dk1"/>
                </a:solidFill>
                <a:latin typeface="Times"/>
                <a:ea typeface="Times"/>
                <a:cs typeface="Times"/>
                <a:sym typeface="Times"/>
              </a:rPr>
              <a:t> che provoca l’offuscamento di alcuni di essi. </a:t>
            </a:r>
            <a:endParaRPr sz="2000">
              <a:solidFill>
                <a:schemeClr val="dk1"/>
              </a:solidFill>
              <a:latin typeface="Times"/>
              <a:ea typeface="Times"/>
              <a:cs typeface="Times"/>
              <a:sym typeface="Times"/>
            </a:endParaRPr>
          </a:p>
        </p:txBody>
      </p:sp>
      <p:sp>
        <p:nvSpPr>
          <p:cNvPr id="772" name="Google Shape;772;p118"/>
          <p:cNvSpPr txBox="1"/>
          <p:nvPr/>
        </p:nvSpPr>
        <p:spPr>
          <a:xfrm>
            <a:off x="6594000" y="4743300"/>
            <a:ext cx="226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t>F.E.</a:t>
            </a:r>
            <a:endParaRPr dirty="0">
              <a:latin typeface="Times"/>
              <a:ea typeface="Times"/>
              <a:cs typeface="Times"/>
              <a:sym typeface="Time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76"/>
        <p:cNvGrpSpPr/>
        <p:nvPr/>
      </p:nvGrpSpPr>
      <p:grpSpPr>
        <a:xfrm>
          <a:off x="0" y="0"/>
          <a:ext cx="0" cy="0"/>
          <a:chOff x="0" y="0"/>
          <a:chExt cx="0" cy="0"/>
        </a:xfrm>
      </p:grpSpPr>
      <p:pic>
        <p:nvPicPr>
          <p:cNvPr id="777" name="Google Shape;777;p119"/>
          <p:cNvPicPr preferRelativeResize="0"/>
          <p:nvPr/>
        </p:nvPicPr>
        <p:blipFill>
          <a:blip r:embed="rId3">
            <a:alphaModFix/>
          </a:blip>
          <a:stretch>
            <a:fillRect/>
          </a:stretch>
        </p:blipFill>
        <p:spPr>
          <a:xfrm>
            <a:off x="582125" y="919750"/>
            <a:ext cx="3332330" cy="3924301"/>
          </a:xfrm>
          <a:prstGeom prst="rect">
            <a:avLst/>
          </a:prstGeom>
          <a:noFill/>
          <a:ln>
            <a:noFill/>
          </a:ln>
        </p:spPr>
      </p:pic>
      <p:sp>
        <p:nvSpPr>
          <p:cNvPr id="778" name="Google Shape;778;p119"/>
          <p:cNvSpPr txBox="1"/>
          <p:nvPr/>
        </p:nvSpPr>
        <p:spPr>
          <a:xfrm>
            <a:off x="4287050" y="3261150"/>
            <a:ext cx="4198200" cy="1416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2000">
                <a:latin typeface="Times"/>
                <a:ea typeface="Times"/>
                <a:cs typeface="Times"/>
                <a:sym typeface="Times"/>
              </a:rPr>
              <a:t>Questo ragionamento mi fa pensare alla vita come fosse un cerchio in cui il punto di partenza (l’essere bambino) è anche la meta finale </a:t>
            </a:r>
            <a:endParaRPr sz="2000">
              <a:latin typeface="Times"/>
              <a:ea typeface="Times"/>
              <a:cs typeface="Times"/>
              <a:sym typeface="Times"/>
            </a:endParaRPr>
          </a:p>
        </p:txBody>
      </p:sp>
      <p:sp>
        <p:nvSpPr>
          <p:cNvPr id="779" name="Google Shape;779;p119"/>
          <p:cNvSpPr txBox="1"/>
          <p:nvPr/>
        </p:nvSpPr>
        <p:spPr>
          <a:xfrm>
            <a:off x="4490700" y="693350"/>
            <a:ext cx="4198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a:latin typeface="Times"/>
                <a:ea typeface="Times"/>
                <a:cs typeface="Times"/>
                <a:sym typeface="Times"/>
              </a:rPr>
              <a:t>In diversi casi mi ha ricordato </a:t>
            </a:r>
            <a:r>
              <a:rPr lang="it" sz="2000" b="1">
                <a:latin typeface="Times"/>
                <a:ea typeface="Times"/>
                <a:cs typeface="Times"/>
                <a:sym typeface="Times"/>
              </a:rPr>
              <a:t>l’atteggiamento </a:t>
            </a:r>
            <a:r>
              <a:rPr lang="it" sz="2000">
                <a:latin typeface="Times"/>
                <a:ea typeface="Times"/>
                <a:cs typeface="Times"/>
                <a:sym typeface="Times"/>
              </a:rPr>
              <a:t>che spesso hanno i </a:t>
            </a:r>
            <a:r>
              <a:rPr lang="it" sz="2000" b="1" u="sng">
                <a:latin typeface="Times"/>
                <a:ea typeface="Times"/>
                <a:cs typeface="Times"/>
                <a:sym typeface="Times"/>
              </a:rPr>
              <a:t>bambini:</a:t>
            </a:r>
            <a:endParaRPr sz="2000" b="1" u="sng">
              <a:latin typeface="Times"/>
              <a:ea typeface="Times"/>
              <a:cs typeface="Times"/>
              <a:sym typeface="Times"/>
            </a:endParaRPr>
          </a:p>
        </p:txBody>
      </p:sp>
      <p:sp>
        <p:nvSpPr>
          <p:cNvPr id="780" name="Google Shape;780;p119"/>
          <p:cNvSpPr txBox="1"/>
          <p:nvPr/>
        </p:nvSpPr>
        <p:spPr>
          <a:xfrm>
            <a:off x="4572000" y="2152950"/>
            <a:ext cx="3770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a:latin typeface="Times"/>
                <a:ea typeface="Times"/>
                <a:cs typeface="Times"/>
                <a:sym typeface="Times"/>
              </a:rPr>
              <a:t>Da un </a:t>
            </a:r>
            <a:r>
              <a:rPr lang="it" sz="2000" b="1" i="1">
                <a:latin typeface="Times"/>
                <a:ea typeface="Times"/>
                <a:cs typeface="Times"/>
                <a:sym typeface="Times"/>
              </a:rPr>
              <a:t>piccolo particolare</a:t>
            </a:r>
            <a:r>
              <a:rPr lang="it" sz="2000">
                <a:latin typeface="Times"/>
                <a:ea typeface="Times"/>
                <a:cs typeface="Times"/>
                <a:sym typeface="Times"/>
              </a:rPr>
              <a:t> arrivano a costruire intorno a loro, il proprio </a:t>
            </a:r>
            <a:r>
              <a:rPr lang="it" sz="2000" b="1">
                <a:latin typeface="Times"/>
                <a:ea typeface="Times"/>
                <a:cs typeface="Times"/>
                <a:sym typeface="Times"/>
              </a:rPr>
              <a:t>mondo immaginario</a:t>
            </a:r>
            <a:r>
              <a:rPr lang="it" sz="1800" b="1">
                <a:latin typeface="Times"/>
                <a:ea typeface="Times"/>
                <a:cs typeface="Times"/>
                <a:sym typeface="Times"/>
              </a:rPr>
              <a:t> </a:t>
            </a:r>
            <a:endParaRPr sz="1800" b="1">
              <a:latin typeface="Times"/>
              <a:ea typeface="Times"/>
              <a:cs typeface="Times"/>
              <a:sym typeface="Times"/>
            </a:endParaRPr>
          </a:p>
        </p:txBody>
      </p:sp>
      <p:sp>
        <p:nvSpPr>
          <p:cNvPr id="781" name="Google Shape;781;p119"/>
          <p:cNvSpPr txBox="1"/>
          <p:nvPr/>
        </p:nvSpPr>
        <p:spPr>
          <a:xfrm>
            <a:off x="483450" y="188025"/>
            <a:ext cx="8581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T</a:t>
            </a:r>
            <a:r>
              <a:rPr lang="it" sz="2000">
                <a:latin typeface="Times"/>
                <a:ea typeface="Times"/>
                <a:cs typeface="Times"/>
                <a:sym typeface="Times"/>
              </a:rPr>
              <a:t>occante è stato vedere come le persone, affette da questo genere di patologie </a:t>
            </a:r>
            <a:r>
              <a:rPr lang="it" sz="2000" b="1">
                <a:latin typeface="Times"/>
                <a:ea typeface="Times"/>
                <a:cs typeface="Times"/>
                <a:sym typeface="Times"/>
              </a:rPr>
              <a:t>vedono il mondo</a:t>
            </a:r>
            <a:endParaRPr sz="2000" b="1">
              <a:latin typeface="Times"/>
              <a:ea typeface="Times"/>
              <a:cs typeface="Times"/>
              <a:sym typeface="Times"/>
            </a:endParaRPr>
          </a:p>
        </p:txBody>
      </p:sp>
      <p:sp>
        <p:nvSpPr>
          <p:cNvPr id="782" name="Google Shape;782;p119"/>
          <p:cNvSpPr txBox="1"/>
          <p:nvPr/>
        </p:nvSpPr>
        <p:spPr>
          <a:xfrm>
            <a:off x="6928200" y="4712400"/>
            <a:ext cx="2215800" cy="431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it" sz="1600" dirty="0" smtClean="0">
                <a:latin typeface="Times"/>
                <a:ea typeface="Times"/>
                <a:cs typeface="Times"/>
                <a:sym typeface="Times"/>
              </a:rPr>
              <a:t>F.E.</a:t>
            </a:r>
            <a:endParaRPr sz="1600" dirty="0">
              <a:latin typeface="Times"/>
              <a:ea typeface="Times"/>
              <a:cs typeface="Times"/>
              <a:sym typeface="Times"/>
            </a:endParaRPr>
          </a:p>
        </p:txBody>
      </p:sp>
      <p:cxnSp>
        <p:nvCxnSpPr>
          <p:cNvPr id="783" name="Google Shape;783;p119"/>
          <p:cNvCxnSpPr/>
          <p:nvPr/>
        </p:nvCxnSpPr>
        <p:spPr>
          <a:xfrm>
            <a:off x="5962550" y="1517550"/>
            <a:ext cx="24900" cy="63540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787"/>
        <p:cNvGrpSpPr/>
        <p:nvPr/>
      </p:nvGrpSpPr>
      <p:grpSpPr>
        <a:xfrm>
          <a:off x="0" y="0"/>
          <a:ext cx="0" cy="0"/>
          <a:chOff x="0" y="0"/>
          <a:chExt cx="0" cy="0"/>
        </a:xfrm>
      </p:grpSpPr>
      <p:sp>
        <p:nvSpPr>
          <p:cNvPr id="788" name="Google Shape;788;p120"/>
          <p:cNvSpPr txBox="1"/>
          <p:nvPr/>
        </p:nvSpPr>
        <p:spPr>
          <a:xfrm>
            <a:off x="312900" y="955500"/>
            <a:ext cx="4486500" cy="3232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1800">
                <a:latin typeface="Times New Roman"/>
                <a:ea typeface="Times New Roman"/>
                <a:cs typeface="Times New Roman"/>
                <a:sym typeface="Times New Roman"/>
              </a:rPr>
              <a:t>Quest’esperienza con l’istituto Fatebenefratelli è stata molto interessante e formativa, mi ha lasciato molte emozioni positive grazie ai lavori fatti dai pazienti (disegni, creazioni e lavori manuali) e  ho imparato molto sulla gestione delle malattie psichiche soprattutto sull’ alzheimer. E’ stato molto interessante quando i vari medici e infermieri hanno raccontato l’organizzazione dei lavori durante il covid. Spero di continuare il percorso con questa struttura.  </a:t>
            </a:r>
            <a:endParaRPr sz="1800">
              <a:latin typeface="Times New Roman"/>
              <a:ea typeface="Times New Roman"/>
              <a:cs typeface="Times New Roman"/>
              <a:sym typeface="Times New Roman"/>
            </a:endParaRPr>
          </a:p>
        </p:txBody>
      </p:sp>
      <p:pic>
        <p:nvPicPr>
          <p:cNvPr id="789" name="Google Shape;789;p120"/>
          <p:cNvPicPr preferRelativeResize="0"/>
          <p:nvPr/>
        </p:nvPicPr>
        <p:blipFill>
          <a:blip r:embed="rId3">
            <a:alphaModFix/>
          </a:blip>
          <a:stretch>
            <a:fillRect/>
          </a:stretch>
        </p:blipFill>
        <p:spPr>
          <a:xfrm>
            <a:off x="5170475" y="181971"/>
            <a:ext cx="3320400" cy="2209580"/>
          </a:xfrm>
          <a:prstGeom prst="rect">
            <a:avLst/>
          </a:prstGeom>
          <a:noFill/>
          <a:ln>
            <a:noFill/>
          </a:ln>
        </p:spPr>
      </p:pic>
      <p:pic>
        <p:nvPicPr>
          <p:cNvPr id="790" name="Google Shape;790;p120"/>
          <p:cNvPicPr preferRelativeResize="0"/>
          <p:nvPr/>
        </p:nvPicPr>
        <p:blipFill>
          <a:blip r:embed="rId4">
            <a:alphaModFix/>
          </a:blip>
          <a:stretch>
            <a:fillRect/>
          </a:stretch>
        </p:blipFill>
        <p:spPr>
          <a:xfrm>
            <a:off x="5170463" y="2670025"/>
            <a:ext cx="3320400" cy="2213600"/>
          </a:xfrm>
          <a:prstGeom prst="rect">
            <a:avLst/>
          </a:prstGeom>
          <a:noFill/>
          <a:ln>
            <a:noFill/>
          </a:ln>
        </p:spPr>
      </p:pic>
      <p:sp>
        <p:nvSpPr>
          <p:cNvPr id="791" name="Google Shape;791;p120"/>
          <p:cNvSpPr txBox="1"/>
          <p:nvPr/>
        </p:nvSpPr>
        <p:spPr>
          <a:xfrm>
            <a:off x="2802300" y="4188000"/>
            <a:ext cx="199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F.C.</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95"/>
        <p:cNvGrpSpPr/>
        <p:nvPr/>
      </p:nvGrpSpPr>
      <p:grpSpPr>
        <a:xfrm>
          <a:off x="0" y="0"/>
          <a:ext cx="0" cy="0"/>
          <a:chOff x="0" y="0"/>
          <a:chExt cx="0" cy="0"/>
        </a:xfrm>
      </p:grpSpPr>
      <p:pic>
        <p:nvPicPr>
          <p:cNvPr id="796" name="Google Shape;796;p121"/>
          <p:cNvPicPr preferRelativeResize="0"/>
          <p:nvPr/>
        </p:nvPicPr>
        <p:blipFill>
          <a:blip r:embed="rId3">
            <a:alphaModFix/>
          </a:blip>
          <a:stretch>
            <a:fillRect/>
          </a:stretch>
        </p:blipFill>
        <p:spPr>
          <a:xfrm rot="1364116">
            <a:off x="206499" y="3211070"/>
            <a:ext cx="2557876" cy="1516912"/>
          </a:xfrm>
          <a:prstGeom prst="rect">
            <a:avLst/>
          </a:prstGeom>
          <a:noFill/>
          <a:ln>
            <a:noFill/>
          </a:ln>
        </p:spPr>
      </p:pic>
      <p:pic>
        <p:nvPicPr>
          <p:cNvPr id="797" name="Google Shape;797;p121"/>
          <p:cNvPicPr preferRelativeResize="0"/>
          <p:nvPr/>
        </p:nvPicPr>
        <p:blipFill rotWithShape="1">
          <a:blip r:embed="rId4">
            <a:alphaModFix/>
          </a:blip>
          <a:srcRect t="60663"/>
          <a:stretch/>
        </p:blipFill>
        <p:spPr>
          <a:xfrm>
            <a:off x="0" y="49899"/>
            <a:ext cx="9143999" cy="2569200"/>
          </a:xfrm>
          <a:prstGeom prst="rect">
            <a:avLst/>
          </a:prstGeom>
          <a:noFill/>
          <a:ln>
            <a:noFill/>
          </a:ln>
        </p:spPr>
      </p:pic>
      <p:sp>
        <p:nvSpPr>
          <p:cNvPr id="798" name="Google Shape;798;p121"/>
          <p:cNvSpPr/>
          <p:nvPr/>
        </p:nvSpPr>
        <p:spPr>
          <a:xfrm>
            <a:off x="0" y="0"/>
            <a:ext cx="9144000" cy="2572500"/>
          </a:xfrm>
          <a:prstGeom prst="rect">
            <a:avLst/>
          </a:prstGeom>
          <a:solidFill>
            <a:srgbClr val="C6D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21"/>
          <p:cNvSpPr/>
          <p:nvPr/>
        </p:nvSpPr>
        <p:spPr>
          <a:xfrm rot="-156123">
            <a:off x="2153842" y="1143655"/>
            <a:ext cx="4546388" cy="3211212"/>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21"/>
          <p:cNvSpPr/>
          <p:nvPr/>
        </p:nvSpPr>
        <p:spPr>
          <a:xfrm>
            <a:off x="2306212" y="991287"/>
            <a:ext cx="4546500" cy="3211200"/>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1" name="Google Shape;801;p121"/>
          <p:cNvPicPr preferRelativeResize="0"/>
          <p:nvPr/>
        </p:nvPicPr>
        <p:blipFill>
          <a:blip r:embed="rId5">
            <a:alphaModFix/>
          </a:blip>
          <a:stretch>
            <a:fillRect/>
          </a:stretch>
        </p:blipFill>
        <p:spPr>
          <a:xfrm rot="1983903">
            <a:off x="5866061" y="631075"/>
            <a:ext cx="3014328" cy="1693325"/>
          </a:xfrm>
          <a:prstGeom prst="rect">
            <a:avLst/>
          </a:prstGeom>
          <a:noFill/>
          <a:ln>
            <a:noFill/>
          </a:ln>
        </p:spPr>
      </p:pic>
      <p:sp>
        <p:nvSpPr>
          <p:cNvPr id="802" name="Google Shape;802;p121"/>
          <p:cNvSpPr/>
          <p:nvPr/>
        </p:nvSpPr>
        <p:spPr>
          <a:xfrm rot="-236797">
            <a:off x="2153923" y="1143602"/>
            <a:ext cx="4546181" cy="3211300"/>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21"/>
          <p:cNvSpPr txBox="1"/>
          <p:nvPr/>
        </p:nvSpPr>
        <p:spPr>
          <a:xfrm rot="-225230">
            <a:off x="2554466" y="1215352"/>
            <a:ext cx="3340467" cy="3067772"/>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a:latin typeface="Times New Roman"/>
                <a:ea typeface="Times New Roman"/>
                <a:cs typeface="Times New Roman"/>
                <a:sym typeface="Times New Roman"/>
              </a:rPr>
              <a:t>Grazie all’incontro di</a:t>
            </a:r>
            <a:r>
              <a:rPr lang="it" i="1">
                <a:latin typeface="Times New Roman"/>
                <a:ea typeface="Times New Roman"/>
                <a:cs typeface="Times New Roman"/>
                <a:sym typeface="Times New Roman"/>
              </a:rPr>
              <a:t> Fatebenefratelli</a:t>
            </a:r>
            <a:r>
              <a:rPr lang="it">
                <a:latin typeface="Times New Roman"/>
                <a:ea typeface="Times New Roman"/>
                <a:cs typeface="Times New Roman"/>
                <a:sym typeface="Times New Roman"/>
              </a:rPr>
              <a:t> ho capito che l’</a:t>
            </a:r>
            <a:r>
              <a:rPr lang="it">
                <a:highlight>
                  <a:srgbClr val="D0E0E3"/>
                </a:highlight>
                <a:latin typeface="Times New Roman"/>
                <a:ea typeface="Times New Roman"/>
                <a:cs typeface="Times New Roman"/>
                <a:sym typeface="Times New Roman"/>
              </a:rPr>
              <a:t>Alzheimer</a:t>
            </a:r>
            <a:r>
              <a:rPr lang="it">
                <a:latin typeface="Times New Roman"/>
                <a:ea typeface="Times New Roman"/>
                <a:cs typeface="Times New Roman"/>
                <a:sym typeface="Times New Roman"/>
              </a:rPr>
              <a:t> è una malattia sempre più diffusa tra noi che non ha fine ma neanche ritorno.</a:t>
            </a:r>
            <a:endParaRPr>
              <a:latin typeface="Times New Roman"/>
              <a:ea typeface="Times New Roman"/>
              <a:cs typeface="Times New Roman"/>
              <a:sym typeface="Times New Roman"/>
            </a:endParaRPr>
          </a:p>
          <a:p>
            <a:pPr marL="0" lvl="0" indent="0" algn="just" rtl="0">
              <a:spcBef>
                <a:spcPts val="0"/>
              </a:spcBef>
              <a:spcAft>
                <a:spcPts val="0"/>
              </a:spcAft>
              <a:buNone/>
            </a:pPr>
            <a:r>
              <a:rPr lang="it">
                <a:latin typeface="Times New Roman"/>
                <a:ea typeface="Times New Roman"/>
                <a:cs typeface="Times New Roman"/>
                <a:sym typeface="Times New Roman"/>
              </a:rPr>
              <a:t>Mentre la memoria lascia progressivamente queste persone, i loro cari usano i </a:t>
            </a:r>
            <a:r>
              <a:rPr lang="it">
                <a:highlight>
                  <a:srgbClr val="D0E0E3"/>
                </a:highlight>
                <a:latin typeface="Times New Roman"/>
                <a:ea typeface="Times New Roman"/>
                <a:cs typeface="Times New Roman"/>
                <a:sym typeface="Times New Roman"/>
              </a:rPr>
              <a:t>ricordi </a:t>
            </a:r>
            <a:r>
              <a:rPr lang="it">
                <a:latin typeface="Times New Roman"/>
                <a:ea typeface="Times New Roman"/>
                <a:cs typeface="Times New Roman"/>
                <a:sym typeface="Times New Roman"/>
              </a:rPr>
              <a:t>per nutrire il loro affetto e il loro stare al mondo. </a:t>
            </a:r>
            <a:endParaRPr>
              <a:latin typeface="Times New Roman"/>
              <a:ea typeface="Times New Roman"/>
              <a:cs typeface="Times New Roman"/>
              <a:sym typeface="Times New Roman"/>
            </a:endParaRPr>
          </a:p>
          <a:p>
            <a:pPr marL="0" lvl="0" indent="0" algn="just" rtl="0">
              <a:spcBef>
                <a:spcPts val="0"/>
              </a:spcBef>
              <a:spcAft>
                <a:spcPts val="0"/>
              </a:spcAft>
              <a:buNone/>
            </a:pPr>
            <a:r>
              <a:rPr lang="it">
                <a:latin typeface="Times New Roman"/>
                <a:ea typeface="Times New Roman"/>
                <a:cs typeface="Times New Roman"/>
                <a:sym typeface="Times New Roman"/>
              </a:rPr>
              <a:t>Sinceramente non ho avuto esperienze simili ma capisco il </a:t>
            </a:r>
            <a:r>
              <a:rPr lang="it">
                <a:highlight>
                  <a:srgbClr val="D0E0E3"/>
                </a:highlight>
                <a:latin typeface="Times New Roman"/>
                <a:ea typeface="Times New Roman"/>
                <a:cs typeface="Times New Roman"/>
                <a:sym typeface="Times New Roman"/>
              </a:rPr>
              <a:t>dolore</a:t>
            </a:r>
            <a:r>
              <a:rPr lang="it">
                <a:latin typeface="Times New Roman"/>
                <a:ea typeface="Times New Roman"/>
                <a:cs typeface="Times New Roman"/>
                <a:sym typeface="Times New Roman"/>
              </a:rPr>
              <a:t>,il complesso insieme di sentimenti ed emozioni spesso contraddittori che abitano la </a:t>
            </a:r>
            <a:r>
              <a:rPr lang="it">
                <a:highlight>
                  <a:srgbClr val="D0E0E3"/>
                </a:highlight>
                <a:latin typeface="Times New Roman"/>
                <a:ea typeface="Times New Roman"/>
                <a:cs typeface="Times New Roman"/>
                <a:sym typeface="Times New Roman"/>
              </a:rPr>
              <a:t>mente</a:t>
            </a:r>
            <a:r>
              <a:rPr lang="it">
                <a:latin typeface="Times New Roman"/>
                <a:ea typeface="Times New Roman"/>
                <a:cs typeface="Times New Roman"/>
                <a:sym typeface="Times New Roman"/>
              </a:rPr>
              <a:t> e il </a:t>
            </a:r>
            <a:r>
              <a:rPr lang="it">
                <a:highlight>
                  <a:srgbClr val="D0E0E3"/>
                </a:highlight>
                <a:latin typeface="Times New Roman"/>
                <a:ea typeface="Times New Roman"/>
                <a:cs typeface="Times New Roman"/>
                <a:sym typeface="Times New Roman"/>
              </a:rPr>
              <a:t>cuore</a:t>
            </a:r>
            <a:r>
              <a:rPr lang="it">
                <a:latin typeface="Times New Roman"/>
                <a:ea typeface="Times New Roman"/>
                <a:cs typeface="Times New Roman"/>
                <a:sym typeface="Times New Roman"/>
              </a:rPr>
              <a:t> dei compagni di vita dei malati di Alzheimer.</a:t>
            </a:r>
            <a:endParaRPr>
              <a:latin typeface="Times New Roman"/>
              <a:ea typeface="Times New Roman"/>
              <a:cs typeface="Times New Roman"/>
              <a:sym typeface="Times New Roman"/>
            </a:endParaRPr>
          </a:p>
        </p:txBody>
      </p:sp>
      <p:sp>
        <p:nvSpPr>
          <p:cNvPr id="804" name="Google Shape;804;p121"/>
          <p:cNvSpPr txBox="1"/>
          <p:nvPr/>
        </p:nvSpPr>
        <p:spPr>
          <a:xfrm>
            <a:off x="5486500" y="4389200"/>
            <a:ext cx="1366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dirty="0" smtClean="0">
                <a:latin typeface="Times New Roman"/>
                <a:ea typeface="Times New Roman"/>
                <a:cs typeface="Times New Roman"/>
                <a:sym typeface="Times New Roman"/>
              </a:rPr>
              <a:t>I.A.</a:t>
            </a:r>
            <a:endParaRPr sz="15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22"/>
          <p:cNvSpPr txBox="1">
            <a:spLocks noGrp="1"/>
          </p:cNvSpPr>
          <p:nvPr>
            <p:ph type="body" idx="1"/>
          </p:nvPr>
        </p:nvSpPr>
        <p:spPr>
          <a:xfrm>
            <a:off x="311700" y="1327200"/>
            <a:ext cx="8520600" cy="2489100"/>
          </a:xfrm>
          <a:prstGeom prst="rect">
            <a:avLst/>
          </a:prstGeom>
        </p:spPr>
        <p:txBody>
          <a:bodyPr spcFirstLastPara="1" wrap="square" lIns="91425" tIns="91425" rIns="91425" bIns="91425" anchor="ctr" anchorCtr="0">
            <a:normAutofit fontScale="92500" lnSpcReduction="20000"/>
          </a:bodyPr>
          <a:lstStyle/>
          <a:p>
            <a:pPr marL="0" lvl="0" indent="0" algn="just" rtl="0">
              <a:spcBef>
                <a:spcPts val="0"/>
              </a:spcBef>
              <a:spcAft>
                <a:spcPts val="0"/>
              </a:spcAft>
              <a:buNone/>
            </a:pPr>
            <a:r>
              <a:rPr lang="it">
                <a:solidFill>
                  <a:srgbClr val="FFFFFF"/>
                </a:solidFill>
                <a:latin typeface="Times New Roman"/>
                <a:ea typeface="Times New Roman"/>
                <a:cs typeface="Times New Roman"/>
                <a:sym typeface="Times New Roman"/>
              </a:rPr>
              <a:t>Durante questi incontri ho scoperto un mondo che prima avevo poco chiaro, quello delle strutture psichico-sanitarie, grazie ad essi ho compreso l’importanza che alcune attività come il disegno e la scultura assumono all’interno della psiche umana. Dell’ultimo incontro, nonostante le difficoltà riscontrate nella comprensione a causa dei dispositivi elettronici utilizzati da casa, mi ha colpito positivamente il modo in cui è stata trattata la malattia dell’Alzheimer che mi ha sempre affascinato in quanto seppure sia una malattia psichica può essere trasmessa di generazione in generazione tramite i geni dei genitori.  </a:t>
            </a:r>
            <a:r>
              <a:rPr lang="it" sz="1600">
                <a:solidFill>
                  <a:srgbClr val="FFFFFF"/>
                </a:solidFill>
                <a:latin typeface="Times New Roman"/>
                <a:ea typeface="Times New Roman"/>
                <a:cs typeface="Times New Roman"/>
                <a:sym typeface="Times New Roman"/>
              </a:rPr>
              <a:t> </a:t>
            </a:r>
            <a:r>
              <a:rPr lang="it" sz="1600">
                <a:latin typeface="Times New Roman"/>
                <a:ea typeface="Times New Roman"/>
                <a:cs typeface="Times New Roman"/>
                <a:sym typeface="Times New Roman"/>
              </a:rPr>
              <a:t> </a:t>
            </a:r>
            <a:r>
              <a:rPr lang="it" sz="1600">
                <a:latin typeface="Arial"/>
                <a:ea typeface="Arial"/>
                <a:cs typeface="Arial"/>
                <a:sym typeface="Arial"/>
              </a:rPr>
              <a:t>                                                                   </a:t>
            </a:r>
            <a:endParaRPr sz="1600">
              <a:latin typeface="Arial"/>
              <a:ea typeface="Arial"/>
              <a:cs typeface="Arial"/>
              <a:sym typeface="Arial"/>
            </a:endParaRPr>
          </a:p>
          <a:p>
            <a:pPr marL="0" lvl="0" indent="0" algn="l" rtl="0">
              <a:spcBef>
                <a:spcPts val="1200"/>
              </a:spcBef>
              <a:spcAft>
                <a:spcPts val="1200"/>
              </a:spcAft>
              <a:buNone/>
            </a:pPr>
            <a:r>
              <a:rPr lang="it">
                <a:latin typeface="Arial"/>
                <a:ea typeface="Arial"/>
                <a:cs typeface="Arial"/>
                <a:sym typeface="Arial"/>
              </a:rPr>
              <a:t> </a:t>
            </a:r>
            <a:endParaRPr>
              <a:latin typeface="Arial"/>
              <a:ea typeface="Arial"/>
              <a:cs typeface="Arial"/>
              <a:sym typeface="Arial"/>
            </a:endParaRPr>
          </a:p>
        </p:txBody>
      </p:sp>
      <p:sp>
        <p:nvSpPr>
          <p:cNvPr id="810" name="Google Shape;810;p122"/>
          <p:cNvSpPr txBox="1"/>
          <p:nvPr/>
        </p:nvSpPr>
        <p:spPr>
          <a:xfrm>
            <a:off x="7489200" y="3733450"/>
            <a:ext cx="134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solidFill>
                  <a:srgbClr val="FFFFFF"/>
                </a:solidFill>
                <a:latin typeface="Times New Roman"/>
                <a:ea typeface="Times New Roman"/>
                <a:cs typeface="Times New Roman"/>
                <a:sym typeface="Times New Roman"/>
              </a:rPr>
              <a:t>L.M.</a:t>
            </a:r>
            <a:endParaRPr dirty="0">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123" descr="Immagine che contiene clipart&#10;&#10;Descrizione generata automaticamente"/>
          <p:cNvPicPr preferRelativeResize="0"/>
          <p:nvPr/>
        </p:nvPicPr>
        <p:blipFill rotWithShape="1">
          <a:blip r:embed="rId3">
            <a:alphaModFix/>
          </a:blip>
          <a:srcRect/>
          <a:stretch/>
        </p:blipFill>
        <p:spPr>
          <a:xfrm>
            <a:off x="0" y="0"/>
            <a:ext cx="9144001" cy="4985239"/>
          </a:xfrm>
          <a:prstGeom prst="rect">
            <a:avLst/>
          </a:prstGeom>
          <a:noFill/>
          <a:ln>
            <a:noFill/>
          </a:ln>
        </p:spPr>
      </p:pic>
      <p:sp>
        <p:nvSpPr>
          <p:cNvPr id="816" name="Google Shape;816;p123"/>
          <p:cNvSpPr txBox="1"/>
          <p:nvPr/>
        </p:nvSpPr>
        <p:spPr>
          <a:xfrm>
            <a:off x="607350" y="2261475"/>
            <a:ext cx="3058800" cy="19164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500" i="0" u="none" strike="noStrike" cap="none">
                <a:solidFill>
                  <a:schemeClr val="lt1"/>
                </a:solidFill>
                <a:latin typeface="Times New Roman"/>
                <a:ea typeface="Times New Roman"/>
                <a:cs typeface="Times New Roman"/>
                <a:sym typeface="Times New Roman"/>
              </a:rPr>
              <a:t>L’esperienza avvenuta fuori e dentro il Fatebenefratelli è sempre stata molto emozionante poiché mi ha permesso di capire quanto sia</a:t>
            </a:r>
            <a:endParaRPr sz="1500" i="0" u="none" strike="noStrike" cap="none">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it" sz="1500" i="0" u="none" strike="noStrike" cap="none">
                <a:solidFill>
                  <a:schemeClr val="lt1"/>
                </a:solidFill>
                <a:latin typeface="Times New Roman"/>
                <a:ea typeface="Times New Roman"/>
                <a:cs typeface="Times New Roman"/>
                <a:sym typeface="Times New Roman"/>
              </a:rPr>
              <a:t>importante dedicarsi alle </a:t>
            </a:r>
            <a:endParaRPr sz="1500" i="0" u="none" strike="noStrike" cap="none">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it" sz="1500" i="0" u="none" strike="noStrike" cap="none">
                <a:solidFill>
                  <a:schemeClr val="lt1"/>
                </a:solidFill>
                <a:latin typeface="Times New Roman"/>
                <a:ea typeface="Times New Roman"/>
                <a:cs typeface="Times New Roman"/>
                <a:sym typeface="Times New Roman"/>
              </a:rPr>
              <a:t>persone, soprattutto per coloro </a:t>
            </a:r>
            <a:endParaRPr sz="1500" i="0" u="none" strike="noStrike" cap="none">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it" sz="1500" i="0" u="none" strike="noStrike" cap="none">
                <a:solidFill>
                  <a:schemeClr val="lt1"/>
                </a:solidFill>
                <a:latin typeface="Times New Roman"/>
                <a:ea typeface="Times New Roman"/>
                <a:cs typeface="Times New Roman"/>
                <a:sym typeface="Times New Roman"/>
              </a:rPr>
              <a:t>che hanno problemi a livello </a:t>
            </a:r>
            <a:endParaRPr sz="1500" i="0" u="none" strike="noStrike" cap="none">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it" sz="1500" i="0" u="none" strike="noStrike" cap="none">
                <a:solidFill>
                  <a:schemeClr val="lt1"/>
                </a:solidFill>
                <a:latin typeface="Times New Roman"/>
                <a:ea typeface="Times New Roman"/>
                <a:cs typeface="Times New Roman"/>
                <a:sym typeface="Times New Roman"/>
              </a:rPr>
              <a:t>psichico.</a:t>
            </a:r>
            <a:endParaRPr sz="1100">
              <a:latin typeface="Times New Roman"/>
              <a:ea typeface="Times New Roman"/>
              <a:cs typeface="Times New Roman"/>
              <a:sym typeface="Times New Roman"/>
            </a:endParaRPr>
          </a:p>
        </p:txBody>
      </p:sp>
      <p:sp>
        <p:nvSpPr>
          <p:cNvPr id="817" name="Google Shape;817;p123"/>
          <p:cNvSpPr txBox="1"/>
          <p:nvPr/>
        </p:nvSpPr>
        <p:spPr>
          <a:xfrm>
            <a:off x="4109425" y="458725"/>
            <a:ext cx="4767600" cy="17316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800" i="0" u="none" strike="noStrike" cap="none">
                <a:solidFill>
                  <a:schemeClr val="dk1"/>
                </a:solidFill>
                <a:latin typeface="Times New Roman"/>
                <a:ea typeface="Times New Roman"/>
                <a:cs typeface="Times New Roman"/>
                <a:sym typeface="Times New Roman"/>
              </a:rPr>
              <a:t>Infatti nell’ultimo incontro, che è avvento online, un operatore della struttura ci ha fatto capire quanto siano importanti le attività ricreative per i pazienti, come ad esempio la pittura, la ceramica e il decoupage ma anche attività motorie come ad esempio giocare a bocce.</a:t>
            </a:r>
            <a:endParaRPr sz="1200">
              <a:latin typeface="Times New Roman"/>
              <a:ea typeface="Times New Roman"/>
              <a:cs typeface="Times New Roman"/>
              <a:sym typeface="Times New Roman"/>
            </a:endParaRPr>
          </a:p>
        </p:txBody>
      </p:sp>
      <p:sp>
        <p:nvSpPr>
          <p:cNvPr id="818" name="Google Shape;818;p123"/>
          <p:cNvSpPr txBox="1"/>
          <p:nvPr/>
        </p:nvSpPr>
        <p:spPr>
          <a:xfrm>
            <a:off x="6446175" y="4585050"/>
            <a:ext cx="214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M.V.</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680"/>
        <p:cNvGrpSpPr/>
        <p:nvPr/>
      </p:nvGrpSpPr>
      <p:grpSpPr>
        <a:xfrm>
          <a:off x="0" y="0"/>
          <a:ext cx="0" cy="0"/>
          <a:chOff x="0" y="0"/>
          <a:chExt cx="0" cy="0"/>
        </a:xfrm>
      </p:grpSpPr>
      <p:sp>
        <p:nvSpPr>
          <p:cNvPr id="681" name="Google Shape;681;p106"/>
          <p:cNvSpPr txBox="1"/>
          <p:nvPr/>
        </p:nvSpPr>
        <p:spPr>
          <a:xfrm>
            <a:off x="0" y="0"/>
            <a:ext cx="6548700" cy="446400"/>
          </a:xfrm>
          <a:prstGeom prst="rect">
            <a:avLst/>
          </a:prstGeom>
          <a:noFill/>
          <a:ln>
            <a:noFill/>
          </a:ln>
        </p:spPr>
        <p:txBody>
          <a:bodyPr spcFirstLastPara="1" wrap="square" lIns="91425" tIns="91425" rIns="91425" bIns="91425" anchor="t" anchorCtr="0">
            <a:spAutoFit/>
          </a:bodyPr>
          <a:lstStyle/>
          <a:p>
            <a:pPr marL="0" lvl="0" indent="0" algn="just" rtl="0">
              <a:lnSpc>
                <a:spcPct val="83300"/>
              </a:lnSpc>
              <a:spcBef>
                <a:spcPts val="0"/>
              </a:spcBef>
              <a:spcAft>
                <a:spcPts val="0"/>
              </a:spcAft>
              <a:buNone/>
            </a:pPr>
            <a:endParaRPr sz="1700">
              <a:solidFill>
                <a:srgbClr val="262626"/>
              </a:solidFill>
            </a:endParaRPr>
          </a:p>
        </p:txBody>
      </p:sp>
      <p:sp>
        <p:nvSpPr>
          <p:cNvPr id="682" name="Google Shape;682;p106"/>
          <p:cNvSpPr txBox="1"/>
          <p:nvPr/>
        </p:nvSpPr>
        <p:spPr>
          <a:xfrm>
            <a:off x="388675" y="288350"/>
            <a:ext cx="8246400" cy="2031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3000">
                <a:latin typeface="Times New Roman"/>
                <a:ea typeface="Times New Roman"/>
                <a:cs typeface="Times New Roman"/>
                <a:sym typeface="Times New Roman"/>
              </a:rPr>
              <a:t>A seguito degli incontri con il ‘Fatebenefratelli’, ospedale di Genzano, noi ragazzi della 4D abbiamo elaborato dei nostri pensieri personali inerenti ai temi trattati. </a:t>
            </a:r>
            <a:endParaRPr sz="3000">
              <a:latin typeface="Times New Roman"/>
              <a:ea typeface="Times New Roman"/>
              <a:cs typeface="Times New Roman"/>
              <a:sym typeface="Times New Roman"/>
            </a:endParaRPr>
          </a:p>
        </p:txBody>
      </p:sp>
      <p:pic>
        <p:nvPicPr>
          <p:cNvPr id="683" name="Google Shape;683;p106" descr="Presentazione - istitutosangiovannididio.it"/>
          <p:cNvPicPr preferRelativeResize="0"/>
          <p:nvPr/>
        </p:nvPicPr>
        <p:blipFill>
          <a:blip r:embed="rId3">
            <a:alphaModFix/>
          </a:blip>
          <a:stretch>
            <a:fillRect/>
          </a:stretch>
        </p:blipFill>
        <p:spPr>
          <a:xfrm>
            <a:off x="455825" y="2499025"/>
            <a:ext cx="4499675" cy="2079925"/>
          </a:xfrm>
          <a:prstGeom prst="rect">
            <a:avLst/>
          </a:prstGeom>
          <a:noFill/>
          <a:ln>
            <a:noFill/>
          </a:ln>
        </p:spPr>
      </p:pic>
      <p:sp>
        <p:nvSpPr>
          <p:cNvPr id="684" name="Google Shape;684;p106"/>
          <p:cNvSpPr txBox="1"/>
          <p:nvPr/>
        </p:nvSpPr>
        <p:spPr>
          <a:xfrm>
            <a:off x="1660950" y="4380175"/>
            <a:ext cx="605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85" name="Google Shape;685;p106" descr="Coronavirus, focolaio a Genzano: i militari a presidio della zona rossa"/>
          <p:cNvPicPr preferRelativeResize="0"/>
          <p:nvPr/>
        </p:nvPicPr>
        <p:blipFill>
          <a:blip r:embed="rId4">
            <a:alphaModFix/>
          </a:blip>
          <a:stretch>
            <a:fillRect/>
          </a:stretch>
        </p:blipFill>
        <p:spPr>
          <a:xfrm>
            <a:off x="5398675" y="2499025"/>
            <a:ext cx="3338135" cy="207992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24"/>
          <p:cNvSpPr txBox="1"/>
          <p:nvPr/>
        </p:nvSpPr>
        <p:spPr>
          <a:xfrm>
            <a:off x="471550" y="344025"/>
            <a:ext cx="4389900" cy="21627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700" i="0" u="none" strike="noStrike" cap="none">
                <a:solidFill>
                  <a:schemeClr val="dk1"/>
                </a:solidFill>
                <a:latin typeface="Times New Roman"/>
                <a:ea typeface="Times New Roman"/>
                <a:cs typeface="Times New Roman"/>
                <a:sym typeface="Times New Roman"/>
              </a:rPr>
              <a:t>Da questi incontri ho capito quanto siano importanti queste attività per i pazienti in quanto gli permettono:</a:t>
            </a:r>
            <a:endParaRPr sz="1100">
              <a:latin typeface="Times New Roman"/>
              <a:ea typeface="Times New Roman"/>
              <a:cs typeface="Times New Roman"/>
              <a:sym typeface="Times New Roman"/>
            </a:endParaRPr>
          </a:p>
          <a:p>
            <a:pPr marL="215900" marR="0" lvl="0" indent="-209550" algn="just" rtl="0">
              <a:spcBef>
                <a:spcPts val="0"/>
              </a:spcBef>
              <a:spcAft>
                <a:spcPts val="0"/>
              </a:spcAft>
              <a:buClr>
                <a:schemeClr val="dk1"/>
              </a:buClr>
              <a:buSzPts val="1700"/>
              <a:buFont typeface="Times New Roman"/>
              <a:buChar char="•"/>
            </a:pPr>
            <a:r>
              <a:rPr lang="it" sz="1700" i="0" u="none" strike="noStrike" cap="none">
                <a:solidFill>
                  <a:schemeClr val="dk1"/>
                </a:solidFill>
                <a:latin typeface="Times New Roman"/>
                <a:ea typeface="Times New Roman"/>
                <a:cs typeface="Times New Roman"/>
                <a:sym typeface="Times New Roman"/>
              </a:rPr>
              <a:t> Di raggiungere buoni livelli di autonomia migliorando l’integrazione sociale ed aumentando la loro voglia di fare;</a:t>
            </a:r>
            <a:endParaRPr sz="1100">
              <a:latin typeface="Times New Roman"/>
              <a:ea typeface="Times New Roman"/>
              <a:cs typeface="Times New Roman"/>
              <a:sym typeface="Times New Roman"/>
            </a:endParaRPr>
          </a:p>
          <a:p>
            <a:pPr marL="215900" marR="0" lvl="0" indent="-209550" algn="just" rtl="0">
              <a:spcBef>
                <a:spcPts val="0"/>
              </a:spcBef>
              <a:spcAft>
                <a:spcPts val="0"/>
              </a:spcAft>
              <a:buClr>
                <a:schemeClr val="dk1"/>
              </a:buClr>
              <a:buSzPts val="1700"/>
              <a:buFont typeface="Times New Roman"/>
              <a:buChar char="•"/>
            </a:pPr>
            <a:r>
              <a:rPr lang="it" sz="1700" i="0" u="none" strike="noStrike" cap="none">
                <a:solidFill>
                  <a:schemeClr val="dk1"/>
                </a:solidFill>
                <a:latin typeface="Times New Roman"/>
                <a:ea typeface="Times New Roman"/>
                <a:cs typeface="Times New Roman"/>
                <a:sym typeface="Times New Roman"/>
              </a:rPr>
              <a:t>Di conoscere se stessi, di provare emozioni e di esprimerle attraverso la pittura</a:t>
            </a:r>
            <a:endParaRPr sz="1100">
              <a:latin typeface="Times New Roman"/>
              <a:ea typeface="Times New Roman"/>
              <a:cs typeface="Times New Roman"/>
              <a:sym typeface="Times New Roman"/>
            </a:endParaRPr>
          </a:p>
        </p:txBody>
      </p:sp>
      <p:sp>
        <p:nvSpPr>
          <p:cNvPr id="824" name="Google Shape;824;p124"/>
          <p:cNvSpPr txBox="1"/>
          <p:nvPr/>
        </p:nvSpPr>
        <p:spPr>
          <a:xfrm>
            <a:off x="4190000" y="3072650"/>
            <a:ext cx="4455600" cy="16392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700" i="0" u="none" strike="noStrike" cap="none">
                <a:solidFill>
                  <a:schemeClr val="dk1"/>
                </a:solidFill>
                <a:latin typeface="Times New Roman"/>
                <a:ea typeface="Times New Roman"/>
                <a:cs typeface="Times New Roman"/>
                <a:sym typeface="Times New Roman"/>
              </a:rPr>
              <a:t>Sicuramente ho capito anche quanto siano state importanti per me queste esperienze, mi lasceranno per sempre qualcosa dentro  che spero di riuscire a trasmettere e condividere ai ragazzi che non hanno avuto la possibilità di fare le mie stesse esperienze</a:t>
            </a:r>
            <a:endParaRPr sz="1100">
              <a:latin typeface="Times New Roman"/>
              <a:ea typeface="Times New Roman"/>
              <a:cs typeface="Times New Roman"/>
              <a:sym typeface="Times New Roman"/>
            </a:endParaRPr>
          </a:p>
        </p:txBody>
      </p:sp>
      <p:pic>
        <p:nvPicPr>
          <p:cNvPr id="825" name="Google Shape;825;p124"/>
          <p:cNvPicPr preferRelativeResize="0"/>
          <p:nvPr/>
        </p:nvPicPr>
        <p:blipFill rotWithShape="1">
          <a:blip r:embed="rId3">
            <a:alphaModFix/>
          </a:blip>
          <a:srcRect/>
          <a:stretch/>
        </p:blipFill>
        <p:spPr>
          <a:xfrm>
            <a:off x="538699" y="2640889"/>
            <a:ext cx="3518453" cy="1976924"/>
          </a:xfrm>
          <a:prstGeom prst="rect">
            <a:avLst/>
          </a:prstGeom>
          <a:noFill/>
          <a:ln>
            <a:noFill/>
          </a:ln>
        </p:spPr>
      </p:pic>
      <p:pic>
        <p:nvPicPr>
          <p:cNvPr id="826" name="Google Shape;826;p124"/>
          <p:cNvPicPr preferRelativeResize="0"/>
          <p:nvPr/>
        </p:nvPicPr>
        <p:blipFill rotWithShape="1">
          <a:blip r:embed="rId4">
            <a:alphaModFix/>
          </a:blip>
          <a:srcRect t="13375" b="13132"/>
          <a:stretch/>
        </p:blipFill>
        <p:spPr>
          <a:xfrm>
            <a:off x="5323373" y="200400"/>
            <a:ext cx="2667202" cy="2617075"/>
          </a:xfrm>
          <a:prstGeom prst="rect">
            <a:avLst/>
          </a:prstGeom>
          <a:noFill/>
          <a:ln>
            <a:noFill/>
          </a:ln>
        </p:spPr>
      </p:pic>
      <p:sp>
        <p:nvSpPr>
          <p:cNvPr id="827" name="Google Shape;827;p124"/>
          <p:cNvSpPr txBox="1"/>
          <p:nvPr/>
        </p:nvSpPr>
        <p:spPr>
          <a:xfrm>
            <a:off x="5759575" y="4617825"/>
            <a:ext cx="3000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 dirty="0" smtClean="0">
                <a:solidFill>
                  <a:schemeClr val="dk1"/>
                </a:solidFill>
                <a:latin typeface="Times New Roman"/>
                <a:ea typeface="Times New Roman"/>
                <a:cs typeface="Times New Roman"/>
                <a:sym typeface="Times New Roman"/>
              </a:rPr>
              <a:t>M.V.</a:t>
            </a:r>
            <a:endParaRPr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25"/>
          <p:cNvSpPr txBox="1">
            <a:spLocks noGrp="1"/>
          </p:cNvSpPr>
          <p:nvPr>
            <p:ph type="title"/>
          </p:nvPr>
        </p:nvSpPr>
        <p:spPr>
          <a:xfrm>
            <a:off x="482950" y="994901"/>
            <a:ext cx="4182600" cy="3705300"/>
          </a:xfrm>
          <a:prstGeom prst="rect">
            <a:avLst/>
          </a:prstGeom>
          <a:noFill/>
          <a:ln>
            <a:noFill/>
          </a:ln>
        </p:spPr>
        <p:txBody>
          <a:bodyPr spcFirstLastPara="1" wrap="square" lIns="68575" tIns="34275" rIns="68575" bIns="34275" anchor="ctr" anchorCtr="0">
            <a:noAutofit/>
          </a:bodyPr>
          <a:lstStyle/>
          <a:p>
            <a:pPr marL="0" lvl="0" indent="0" algn="just" rtl="0">
              <a:spcBef>
                <a:spcPts val="0"/>
              </a:spcBef>
              <a:spcAft>
                <a:spcPts val="0"/>
              </a:spcAft>
              <a:buClr>
                <a:schemeClr val="lt2"/>
              </a:buClr>
              <a:buSzPts val="1100"/>
              <a:buFont typeface="Arial"/>
              <a:buNone/>
            </a:pPr>
            <a:r>
              <a:rPr lang="it" sz="1300">
                <a:latin typeface="Times New Roman"/>
                <a:ea typeface="Times New Roman"/>
                <a:cs typeface="Times New Roman"/>
                <a:sym typeface="Times New Roman"/>
              </a:rPr>
              <a:t>Sono stato molto contento di fare questa serie di incontri con questa stupenda struttura che mi ha fatto comprendere l’importanza del tipo di assistenza effettuata al  suo interno.</a:t>
            </a:r>
            <a:br>
              <a:rPr lang="it" sz="1300">
                <a:latin typeface="Times New Roman"/>
                <a:ea typeface="Times New Roman"/>
                <a:cs typeface="Times New Roman"/>
                <a:sym typeface="Times New Roman"/>
              </a:rPr>
            </a:br>
            <a:r>
              <a:rPr lang="it" sz="1300">
                <a:latin typeface="Times New Roman"/>
                <a:ea typeface="Times New Roman"/>
                <a:cs typeface="Times New Roman"/>
                <a:sym typeface="Times New Roman"/>
              </a:rPr>
              <a:t>Gli incontri sono sempre stati molto belli ed interessanti dato che ho imparato cose nuove sulla gestione delle malattie psichiche, questo ultimo incontro è stato molto interessante anche se è stato più difficile da seguire a causa degli sbalzi di connessione che non permettevano uno svolgimento fluido della lezione rispetto agli incontri che sono stati svolti in presenza. Detto ciò non considerando i problemi derivanti dai dispositivi, penso che l’incontro sia stato molto bello e formativo soprattutto perché si è parlato di una malattia che mi interessa molto, ovvero L’ alzheimer che mi ha spinto ad immedesimarmi nel dolore delle persone che si trovano intorno a questi malati, che vengono parzialmente se non totalmente cancellati dai ricordi della persona a loro cara, e penso che non ci sia cosa più dolorosa da vivere.</a:t>
            </a:r>
            <a:br>
              <a:rPr lang="it" sz="1300">
                <a:latin typeface="Times New Roman"/>
                <a:ea typeface="Times New Roman"/>
                <a:cs typeface="Times New Roman"/>
                <a:sym typeface="Times New Roman"/>
              </a:rPr>
            </a:br>
            <a:endParaRPr sz="1300">
              <a:latin typeface="Times New Roman"/>
              <a:ea typeface="Times New Roman"/>
              <a:cs typeface="Times New Roman"/>
              <a:sym typeface="Times New Roman"/>
            </a:endParaRPr>
          </a:p>
        </p:txBody>
      </p:sp>
      <p:sp>
        <p:nvSpPr>
          <p:cNvPr id="833" name="Google Shape;833;p125"/>
          <p:cNvSpPr txBox="1">
            <a:spLocks noGrp="1"/>
          </p:cNvSpPr>
          <p:nvPr>
            <p:ph type="body" idx="1"/>
          </p:nvPr>
        </p:nvSpPr>
        <p:spPr>
          <a:xfrm>
            <a:off x="604324" y="354800"/>
            <a:ext cx="3622800" cy="7542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SzPts val="1700"/>
              <a:buNone/>
            </a:pPr>
            <a:r>
              <a:rPr lang="it" sz="2100">
                <a:solidFill>
                  <a:schemeClr val="lt1"/>
                </a:solidFill>
                <a:latin typeface="Libre Baskerville"/>
                <a:ea typeface="Libre Baskerville"/>
                <a:cs typeface="Libre Baskerville"/>
                <a:sym typeface="Libre Baskerville"/>
              </a:rPr>
              <a:t>LA MIA ESPERIENZA:</a:t>
            </a:r>
            <a:endParaRPr sz="2100">
              <a:solidFill>
                <a:schemeClr val="lt1"/>
              </a:solidFill>
              <a:latin typeface="Libre Baskerville"/>
              <a:ea typeface="Libre Baskerville"/>
              <a:cs typeface="Libre Baskerville"/>
              <a:sym typeface="Libre Baskerville"/>
            </a:endParaRPr>
          </a:p>
        </p:txBody>
      </p:sp>
      <p:pic>
        <p:nvPicPr>
          <p:cNvPr id="834" name="Google Shape;834;p125" descr="https://o.remove.bg/downloads/bb9ec8b5-c4db-448e-8867-3d3aa9dd179b/image-removebg-preview.png"/>
          <p:cNvPicPr preferRelativeResize="0"/>
          <p:nvPr/>
        </p:nvPicPr>
        <p:blipFill rotWithShape="1">
          <a:blip r:embed="rId3">
            <a:alphaModFix/>
          </a:blip>
          <a:srcRect/>
          <a:stretch/>
        </p:blipFill>
        <p:spPr>
          <a:xfrm>
            <a:off x="4665372" y="1108991"/>
            <a:ext cx="4700789" cy="3142847"/>
          </a:xfrm>
          <a:prstGeom prst="rect">
            <a:avLst/>
          </a:prstGeom>
          <a:noFill/>
          <a:ln>
            <a:noFill/>
          </a:ln>
        </p:spPr>
      </p:pic>
      <p:sp>
        <p:nvSpPr>
          <p:cNvPr id="835" name="Google Shape;835;p125"/>
          <p:cNvSpPr txBox="1"/>
          <p:nvPr/>
        </p:nvSpPr>
        <p:spPr>
          <a:xfrm>
            <a:off x="3047700" y="4378025"/>
            <a:ext cx="17256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it" dirty="0" smtClean="0">
                <a:solidFill>
                  <a:srgbClr val="FFFFFF"/>
                </a:solidFill>
                <a:latin typeface="Times New Roman"/>
                <a:ea typeface="Times New Roman"/>
                <a:cs typeface="Times New Roman"/>
                <a:sym typeface="Times New Roman"/>
              </a:rPr>
              <a:t>P.M.</a:t>
            </a:r>
            <a:endParaRPr dirty="0">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26"/>
          <p:cNvSpPr txBox="1"/>
          <p:nvPr/>
        </p:nvSpPr>
        <p:spPr>
          <a:xfrm>
            <a:off x="339150" y="460575"/>
            <a:ext cx="6415800" cy="4063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L’incontro avvenuto con il FateBeneFratelli è stato molto</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interessante. Personalmente quest’ultimo incontro è stato</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uno dei migliori, averlo seguito in DAD ha aiutato a</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mantenermi più concentrata poiché ero priva di</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distrazioni permettendomi di seguirlo a pieno e</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soprattutto i medici e gli operatori sono stati molto chiari</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e concisi sull’argomento trattato, in questo caso</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l’Alzheimer. Questa patologia mi ha colpito molto, in</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particolare perché i malati che ne soffrono tendono a</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dimenticare tutti i loro ricordi ma soprattutto le persone a</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loro più care, rendendo così questa malattia ancora più</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devastante, non solo per il paziente stesso ma anche per le</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persone e i familiari vicino ad esso. Quest’argomento mi</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ha coinvolto molto e queste esperienze che stiamo</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vivendo, anche se in modo ristretto, sono del tutto</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a:latin typeface="Times New Roman"/>
                <a:ea typeface="Times New Roman"/>
                <a:cs typeface="Times New Roman"/>
                <a:sym typeface="Times New Roman"/>
              </a:rPr>
              <a:t>profonde e significative.</a:t>
            </a: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dirty="0" smtClean="0">
                <a:latin typeface="Times New Roman"/>
                <a:ea typeface="Times New Roman"/>
                <a:cs typeface="Times New Roman"/>
                <a:sym typeface="Times New Roman"/>
              </a:rPr>
              <a:t>S.E.</a:t>
            </a:r>
            <a:endParaRPr dirty="0">
              <a:latin typeface="Times New Roman"/>
              <a:ea typeface="Times New Roman"/>
              <a:cs typeface="Times New Roman"/>
              <a:sym typeface="Times New Roman"/>
            </a:endParaRPr>
          </a:p>
        </p:txBody>
      </p:sp>
      <p:pic>
        <p:nvPicPr>
          <p:cNvPr id="841" name="Google Shape;841;p126"/>
          <p:cNvPicPr preferRelativeResize="0"/>
          <p:nvPr/>
        </p:nvPicPr>
        <p:blipFill>
          <a:blip r:embed="rId3">
            <a:alphaModFix/>
          </a:blip>
          <a:stretch>
            <a:fillRect/>
          </a:stretch>
        </p:blipFill>
        <p:spPr>
          <a:xfrm>
            <a:off x="4688900" y="1059750"/>
            <a:ext cx="4162350" cy="234132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4D4D4D"/>
            </a:gs>
            <a:gs pos="100000">
              <a:srgbClr val="000000"/>
            </a:gs>
          </a:gsLst>
          <a:path path="circle">
            <a:fillToRect l="50000" t="50000" r="50000" b="50000"/>
          </a:path>
          <a:tileRect/>
        </a:gradFill>
        <a:effectLst/>
      </p:bgPr>
    </p:bg>
    <p:spTree>
      <p:nvGrpSpPr>
        <p:cNvPr id="1" name="Shape 845"/>
        <p:cNvGrpSpPr/>
        <p:nvPr/>
      </p:nvGrpSpPr>
      <p:grpSpPr>
        <a:xfrm>
          <a:off x="0" y="0"/>
          <a:ext cx="0" cy="0"/>
          <a:chOff x="0" y="0"/>
          <a:chExt cx="0" cy="0"/>
        </a:xfrm>
      </p:grpSpPr>
      <p:sp>
        <p:nvSpPr>
          <p:cNvPr id="846" name="Google Shape;846;p127"/>
          <p:cNvSpPr txBox="1">
            <a:spLocks noGrp="1"/>
          </p:cNvSpPr>
          <p:nvPr>
            <p:ph type="body" idx="1"/>
          </p:nvPr>
        </p:nvSpPr>
        <p:spPr>
          <a:xfrm>
            <a:off x="94000" y="147750"/>
            <a:ext cx="5506200" cy="4848000"/>
          </a:xfrm>
          <a:prstGeom prst="rect">
            <a:avLst/>
          </a:prstGeom>
          <a:solidFill>
            <a:srgbClr val="F1C23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Clr>
                <a:schemeClr val="dk1"/>
              </a:buClr>
              <a:buSzPts val="1100"/>
              <a:buFont typeface="Arial"/>
              <a:buNone/>
            </a:pPr>
            <a:r>
              <a:rPr lang="it" sz="2100">
                <a:solidFill>
                  <a:srgbClr val="000000"/>
                </a:solidFill>
                <a:latin typeface="Times New Roman"/>
                <a:ea typeface="Times New Roman"/>
                <a:cs typeface="Times New Roman"/>
                <a:sym typeface="Times New Roman"/>
              </a:rPr>
              <a:t>Ho ritenuto molto interessante e istruttivo questo incontro sull’Alzheimer anche perché la mia bisnonna ha sofferto di questa malattia. Proprio per questo ho cercato di cogliere tutti i suggerimenti per capire come prevenire l’Alzheimer ed è stato molto interessante comprendere come questa patologia agisca fisicamente sul cervello.</a:t>
            </a:r>
            <a:endParaRPr sz="2100">
              <a:solidFill>
                <a:srgbClr val="000000"/>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sz="2100">
                <a:solidFill>
                  <a:srgbClr val="000000"/>
                </a:solidFill>
                <a:latin typeface="Times New Roman"/>
                <a:ea typeface="Times New Roman"/>
                <a:cs typeface="Times New Roman"/>
                <a:sym typeface="Times New Roman"/>
              </a:rPr>
              <a:t>Mi ha lasciato la voglia di approfondire maggiormente l’argomento.</a:t>
            </a:r>
            <a:r>
              <a:rPr lang="it" sz="2000">
                <a:solidFill>
                  <a:srgbClr val="000000"/>
                </a:solidFill>
                <a:latin typeface="Century Schoolbook"/>
                <a:ea typeface="Century Schoolbook"/>
                <a:cs typeface="Century Schoolbook"/>
                <a:sym typeface="Century Schoolbook"/>
              </a:rPr>
              <a:t> </a:t>
            </a:r>
            <a:endParaRPr sz="2000">
              <a:solidFill>
                <a:srgbClr val="000000"/>
              </a:solidFill>
              <a:latin typeface="Century Schoolbook"/>
              <a:ea typeface="Century Schoolbook"/>
              <a:cs typeface="Century Schoolbook"/>
              <a:sym typeface="Century Schoolbook"/>
            </a:endParaRPr>
          </a:p>
        </p:txBody>
      </p:sp>
      <p:pic>
        <p:nvPicPr>
          <p:cNvPr id="847" name="Google Shape;847;p127"/>
          <p:cNvPicPr preferRelativeResize="0"/>
          <p:nvPr/>
        </p:nvPicPr>
        <p:blipFill>
          <a:blip r:embed="rId3">
            <a:alphaModFix/>
          </a:blip>
          <a:stretch>
            <a:fillRect/>
          </a:stretch>
        </p:blipFill>
        <p:spPr>
          <a:xfrm>
            <a:off x="5707525" y="1013925"/>
            <a:ext cx="3330525" cy="3115650"/>
          </a:xfrm>
          <a:prstGeom prst="rect">
            <a:avLst/>
          </a:prstGeom>
          <a:noFill/>
          <a:ln>
            <a:noFill/>
          </a:ln>
        </p:spPr>
      </p:pic>
      <p:sp>
        <p:nvSpPr>
          <p:cNvPr id="848" name="Google Shape;848;p127"/>
          <p:cNvSpPr txBox="1"/>
          <p:nvPr/>
        </p:nvSpPr>
        <p:spPr>
          <a:xfrm>
            <a:off x="4002000" y="4445150"/>
            <a:ext cx="139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T.N.</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28"/>
          <p:cNvSpPr txBox="1"/>
          <p:nvPr/>
        </p:nvSpPr>
        <p:spPr>
          <a:xfrm>
            <a:off x="4051496" y="461472"/>
            <a:ext cx="4515900" cy="19008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700" i="0" u="none" strike="noStrike" cap="none">
                <a:solidFill>
                  <a:schemeClr val="dk1"/>
                </a:solidFill>
                <a:latin typeface="Times New Roman"/>
                <a:ea typeface="Times New Roman"/>
                <a:cs typeface="Times New Roman"/>
                <a:sym typeface="Times New Roman"/>
              </a:rPr>
              <a:t>Venire a contatto con un ambiente in cui si vivono realtà di vita così diverse dalle nostre credo sia un grande stimolo e un’esperienza formativa molto interessante.</a:t>
            </a:r>
            <a:endParaRPr sz="1100">
              <a:latin typeface="Times New Roman"/>
              <a:ea typeface="Times New Roman"/>
              <a:cs typeface="Times New Roman"/>
              <a:sym typeface="Times New Roman"/>
            </a:endParaRPr>
          </a:p>
          <a:p>
            <a:pPr marL="0" marR="0" lvl="0" indent="0" algn="just" rtl="0">
              <a:spcBef>
                <a:spcPts val="0"/>
              </a:spcBef>
              <a:spcAft>
                <a:spcPts val="0"/>
              </a:spcAft>
              <a:buNone/>
            </a:pPr>
            <a:r>
              <a:rPr lang="it" sz="1700">
                <a:solidFill>
                  <a:schemeClr val="dk1"/>
                </a:solidFill>
                <a:latin typeface="Times New Roman"/>
                <a:ea typeface="Times New Roman"/>
                <a:cs typeface="Times New Roman"/>
                <a:sym typeface="Times New Roman"/>
              </a:rPr>
              <a:t>La parte dell’incontro  che mi ha incuriosito di più è stata la visione dei dipinti e opere fatte dai pazienti nei laboratori educativi della struttura. </a:t>
            </a:r>
            <a:endParaRPr sz="1700">
              <a:solidFill>
                <a:schemeClr val="dk1"/>
              </a:solidFill>
              <a:latin typeface="Times New Roman"/>
              <a:ea typeface="Times New Roman"/>
              <a:cs typeface="Times New Roman"/>
              <a:sym typeface="Times New Roman"/>
            </a:endParaRPr>
          </a:p>
        </p:txBody>
      </p:sp>
      <p:pic>
        <p:nvPicPr>
          <p:cNvPr id="854" name="Google Shape;854;p128"/>
          <p:cNvPicPr preferRelativeResize="0"/>
          <p:nvPr/>
        </p:nvPicPr>
        <p:blipFill rotWithShape="1">
          <a:blip r:embed="rId3">
            <a:alphaModFix/>
          </a:blip>
          <a:srcRect/>
          <a:stretch/>
        </p:blipFill>
        <p:spPr>
          <a:xfrm>
            <a:off x="328969" y="461472"/>
            <a:ext cx="3572806" cy="2158493"/>
          </a:xfrm>
          <a:prstGeom prst="rect">
            <a:avLst/>
          </a:prstGeom>
          <a:noFill/>
          <a:ln>
            <a:noFill/>
          </a:ln>
        </p:spPr>
      </p:pic>
      <p:sp>
        <p:nvSpPr>
          <p:cNvPr id="855" name="Google Shape;855;p128"/>
          <p:cNvSpPr txBox="1"/>
          <p:nvPr/>
        </p:nvSpPr>
        <p:spPr>
          <a:xfrm>
            <a:off x="708797" y="2892983"/>
            <a:ext cx="4070700" cy="17316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800">
                <a:solidFill>
                  <a:schemeClr val="dk1"/>
                </a:solidFill>
                <a:latin typeface="Times New Roman"/>
                <a:ea typeface="Times New Roman"/>
                <a:cs typeface="Times New Roman"/>
                <a:sym typeface="Times New Roman"/>
              </a:rPr>
              <a:t>Infatti ho trovato molto bello l’uso che fanno  della creatività e dell’arte come metodo riabilitativo, favorendo allo stesso tempo la libera espressione e un diverso modo di comunicare per i pazienti verso i loro operatori e verso se stessi.</a:t>
            </a:r>
            <a:endParaRPr sz="1800">
              <a:solidFill>
                <a:schemeClr val="dk1"/>
              </a:solidFill>
              <a:latin typeface="Times New Roman"/>
              <a:ea typeface="Times New Roman"/>
              <a:cs typeface="Times New Roman"/>
              <a:sym typeface="Times New Roman"/>
            </a:endParaRPr>
          </a:p>
        </p:txBody>
      </p:sp>
      <p:pic>
        <p:nvPicPr>
          <p:cNvPr id="856" name="Google Shape;856;p128"/>
          <p:cNvPicPr preferRelativeResize="0"/>
          <p:nvPr/>
        </p:nvPicPr>
        <p:blipFill rotWithShape="1">
          <a:blip r:embed="rId4">
            <a:alphaModFix/>
          </a:blip>
          <a:srcRect/>
          <a:stretch/>
        </p:blipFill>
        <p:spPr>
          <a:xfrm>
            <a:off x="5138224" y="2535559"/>
            <a:ext cx="3101925" cy="2256177"/>
          </a:xfrm>
          <a:prstGeom prst="rect">
            <a:avLst/>
          </a:prstGeom>
          <a:noFill/>
          <a:ln>
            <a:noFill/>
          </a:ln>
        </p:spPr>
      </p:pic>
      <p:sp>
        <p:nvSpPr>
          <p:cNvPr id="857" name="Google Shape;857;p128"/>
          <p:cNvSpPr txBox="1"/>
          <p:nvPr/>
        </p:nvSpPr>
        <p:spPr>
          <a:xfrm>
            <a:off x="3397850" y="4543975"/>
            <a:ext cx="165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T.C.</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1"/>
        <p:cNvGrpSpPr/>
        <p:nvPr/>
      </p:nvGrpSpPr>
      <p:grpSpPr>
        <a:xfrm>
          <a:off x="0" y="0"/>
          <a:ext cx="0" cy="0"/>
          <a:chOff x="0" y="0"/>
          <a:chExt cx="0" cy="0"/>
        </a:xfrm>
      </p:grpSpPr>
      <p:pic>
        <p:nvPicPr>
          <p:cNvPr id="862" name="Google Shape;862;p129"/>
          <p:cNvPicPr preferRelativeResize="0"/>
          <p:nvPr/>
        </p:nvPicPr>
        <p:blipFill rotWithShape="1">
          <a:blip r:embed="rId3">
            <a:alphaModFix/>
          </a:blip>
          <a:srcRect t="1370" b="-1370"/>
          <a:stretch/>
        </p:blipFill>
        <p:spPr>
          <a:xfrm>
            <a:off x="290720" y="247649"/>
            <a:ext cx="2923336" cy="4895850"/>
          </a:xfrm>
          <a:prstGeom prst="rect">
            <a:avLst/>
          </a:prstGeom>
          <a:noFill/>
          <a:ln>
            <a:noFill/>
          </a:ln>
        </p:spPr>
      </p:pic>
      <p:sp>
        <p:nvSpPr>
          <p:cNvPr id="863" name="Google Shape;863;p129"/>
          <p:cNvSpPr txBox="1"/>
          <p:nvPr/>
        </p:nvSpPr>
        <p:spPr>
          <a:xfrm>
            <a:off x="3214050" y="836775"/>
            <a:ext cx="5112300" cy="29475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700" b="0" i="0" u="none" strike="noStrike" cap="none">
                <a:solidFill>
                  <a:schemeClr val="dk1"/>
                </a:solidFill>
                <a:latin typeface="Times New Roman"/>
                <a:ea typeface="Times New Roman"/>
                <a:cs typeface="Times New Roman"/>
                <a:sym typeface="Times New Roman"/>
              </a:rPr>
              <a:t>L’esperienza del fate bene fratelli è stata a parer mio toccante e al contempo formativa, mi ha fatto piacere scoprire come, i pazienti curati all’interno di questo istituto, vengono trattati con rispetto ed attenzione, cosa che spesso non accade in altri istituti. Ciò che più mi ha interessata è stato l’Alzheimer, una malattia a parer mio terribile che però conosco molto bene poiché ho una zia che ne è affetta e scoprire l’esistenza  di alcuni esercizi, alcune pratiche apposite per prevenire tale malattia mi procura sollievo e mi lascia con la speranza che un giorno riusciremo a prevenirla completamente.</a:t>
            </a:r>
            <a:endParaRPr/>
          </a:p>
        </p:txBody>
      </p:sp>
      <p:sp>
        <p:nvSpPr>
          <p:cNvPr id="864" name="Google Shape;864;p129"/>
          <p:cNvSpPr txBox="1"/>
          <p:nvPr/>
        </p:nvSpPr>
        <p:spPr>
          <a:xfrm>
            <a:off x="6902775" y="4377750"/>
            <a:ext cx="1823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dirty="0" smtClean="0">
                <a:latin typeface="Times New Roman"/>
                <a:ea typeface="Times New Roman"/>
                <a:cs typeface="Times New Roman"/>
                <a:sym typeface="Times New Roman"/>
              </a:rPr>
              <a:t>T.E.</a:t>
            </a:r>
            <a:endParaRPr sz="15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8"/>
        <p:cNvGrpSpPr/>
        <p:nvPr/>
      </p:nvGrpSpPr>
      <p:grpSpPr>
        <a:xfrm>
          <a:off x="0" y="0"/>
          <a:ext cx="0" cy="0"/>
          <a:chOff x="0" y="0"/>
          <a:chExt cx="0" cy="0"/>
        </a:xfrm>
      </p:grpSpPr>
      <p:sp>
        <p:nvSpPr>
          <p:cNvPr id="869" name="Google Shape;869;p130"/>
          <p:cNvSpPr/>
          <p:nvPr/>
        </p:nvSpPr>
        <p:spPr>
          <a:xfrm>
            <a:off x="4291500" y="331350"/>
            <a:ext cx="4528200" cy="44808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0"/>
          <p:cNvSpPr txBox="1"/>
          <p:nvPr/>
        </p:nvSpPr>
        <p:spPr>
          <a:xfrm>
            <a:off x="4550100" y="324450"/>
            <a:ext cx="4011000" cy="4494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2200" dirty="0">
                <a:solidFill>
                  <a:srgbClr val="073158"/>
                </a:solidFill>
                <a:latin typeface="Times New Roman"/>
                <a:ea typeface="Times New Roman"/>
                <a:cs typeface="Times New Roman"/>
                <a:sym typeface="Times New Roman"/>
              </a:rPr>
              <a:t>L’incontro formativo avvenuto il 3 marzo 2021 con il </a:t>
            </a:r>
            <a:r>
              <a:rPr lang="it" sz="2200" i="1" dirty="0">
                <a:solidFill>
                  <a:srgbClr val="073158"/>
                </a:solidFill>
                <a:latin typeface="Times New Roman"/>
                <a:ea typeface="Times New Roman"/>
                <a:cs typeface="Times New Roman"/>
                <a:sym typeface="Times New Roman"/>
              </a:rPr>
              <a:t>FateBeneFratelli </a:t>
            </a:r>
            <a:r>
              <a:rPr lang="it" sz="2200" dirty="0">
                <a:solidFill>
                  <a:srgbClr val="073158"/>
                </a:solidFill>
                <a:latin typeface="Times New Roman"/>
                <a:ea typeface="Times New Roman"/>
                <a:cs typeface="Times New Roman"/>
                <a:sym typeface="Times New Roman"/>
              </a:rPr>
              <a:t> ci ha permesso di entrare in contatto con delle realtà al di fuori del nostro quotidiano e ci ha garantito , per quanto possibile, di immaginare le esperienze che si vivono dentro un luogo dedicato alla cura di pazienti con diversi tipi di difficoltà.</a:t>
            </a:r>
            <a:endParaRPr sz="2200" dirty="0">
              <a:solidFill>
                <a:srgbClr val="073158"/>
              </a:solidFill>
              <a:latin typeface="Times New Roman"/>
              <a:ea typeface="Times New Roman"/>
              <a:cs typeface="Times New Roman"/>
              <a:sym typeface="Times New Roman"/>
            </a:endParaRPr>
          </a:p>
          <a:p>
            <a:pPr marL="0" lvl="0" indent="0" algn="just" rtl="0">
              <a:spcBef>
                <a:spcPts val="0"/>
              </a:spcBef>
              <a:spcAft>
                <a:spcPts val="0"/>
              </a:spcAft>
              <a:buNone/>
            </a:pPr>
            <a:r>
              <a:rPr lang="it" sz="2200" b="1" dirty="0">
                <a:solidFill>
                  <a:srgbClr val="073158"/>
                </a:solidFill>
                <a:latin typeface="Times New Roman"/>
                <a:ea typeface="Times New Roman"/>
                <a:cs typeface="Times New Roman"/>
                <a:sym typeface="Times New Roman"/>
              </a:rPr>
              <a:t> </a:t>
            </a:r>
          </a:p>
          <a:p>
            <a:pPr marL="0" lvl="0" indent="0" algn="just" rtl="0">
              <a:spcBef>
                <a:spcPts val="0"/>
              </a:spcBef>
              <a:spcAft>
                <a:spcPts val="0"/>
              </a:spcAft>
              <a:buNone/>
            </a:pPr>
            <a:r>
              <a:rPr lang="it" sz="1600" dirty="0" smtClean="0">
                <a:solidFill>
                  <a:srgbClr val="073158"/>
                </a:solidFill>
                <a:latin typeface="Times New Roman"/>
                <a:ea typeface="Times New Roman"/>
                <a:cs typeface="Times New Roman"/>
                <a:sym typeface="Times New Roman"/>
              </a:rPr>
              <a:t>T.M.</a:t>
            </a:r>
            <a:endParaRPr sz="1600" dirty="0">
              <a:solidFill>
                <a:srgbClr val="073158"/>
              </a:solidFill>
              <a:latin typeface="Times New Roman"/>
              <a:ea typeface="Times New Roman"/>
              <a:cs typeface="Times New Roman"/>
              <a:sym typeface="Times New Roman"/>
            </a:endParaRPr>
          </a:p>
        </p:txBody>
      </p:sp>
      <p:pic>
        <p:nvPicPr>
          <p:cNvPr id="871" name="Google Shape;871;p130"/>
          <p:cNvPicPr preferRelativeResize="0"/>
          <p:nvPr/>
        </p:nvPicPr>
        <p:blipFill rotWithShape="1">
          <a:blip r:embed="rId3">
            <a:alphaModFix/>
          </a:blip>
          <a:srcRect l="26254" r="19488" b="27546"/>
          <a:stretch/>
        </p:blipFill>
        <p:spPr>
          <a:xfrm>
            <a:off x="0" y="0"/>
            <a:ext cx="3851625" cy="51435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75"/>
        <p:cNvGrpSpPr/>
        <p:nvPr/>
      </p:nvGrpSpPr>
      <p:grpSpPr>
        <a:xfrm>
          <a:off x="0" y="0"/>
          <a:ext cx="0" cy="0"/>
          <a:chOff x="0" y="0"/>
          <a:chExt cx="0" cy="0"/>
        </a:xfrm>
      </p:grpSpPr>
      <p:pic>
        <p:nvPicPr>
          <p:cNvPr id="876" name="Google Shape;876;p131"/>
          <p:cNvPicPr preferRelativeResize="0"/>
          <p:nvPr/>
        </p:nvPicPr>
        <p:blipFill rotWithShape="1">
          <a:blip r:embed="rId3">
            <a:alphaModFix/>
          </a:blip>
          <a:srcRect r="7433" b="35333"/>
          <a:stretch/>
        </p:blipFill>
        <p:spPr>
          <a:xfrm>
            <a:off x="3171300" y="186025"/>
            <a:ext cx="5972699" cy="4957474"/>
          </a:xfrm>
          <a:prstGeom prst="rect">
            <a:avLst/>
          </a:prstGeom>
          <a:noFill/>
          <a:ln>
            <a:noFill/>
          </a:ln>
        </p:spPr>
      </p:pic>
      <p:sp>
        <p:nvSpPr>
          <p:cNvPr id="877" name="Google Shape;877;p131"/>
          <p:cNvSpPr txBox="1"/>
          <p:nvPr/>
        </p:nvSpPr>
        <p:spPr>
          <a:xfrm>
            <a:off x="174450" y="278250"/>
            <a:ext cx="7007400" cy="458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La condizione del paziente non influenza solamente il suo vissuto ma cambia, in maniera più o meno evidente,  la storia di chi lo circonda. Facendo l’esempio delle persone affette da  Alzheimer possiamo notare come questo si rifletta sulle esperienze dei figli e dei </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parenti distruggendo molto spesso quel </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legame che si è creato negli anni.</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I pazienti si intrattengono svolgendo diversi </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tipi di attività e riportando i loro pensieri su </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carta o semplicemente parlandone con</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individui qualificati possono alleviare la </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straziante condizione di sofferenza fisica</a:t>
            </a:r>
            <a:endParaRPr sz="2200">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r>
              <a:rPr lang="it" sz="2200">
                <a:solidFill>
                  <a:srgbClr val="073763"/>
                </a:solidFill>
                <a:latin typeface="Times New Roman"/>
                <a:ea typeface="Times New Roman"/>
                <a:cs typeface="Times New Roman"/>
                <a:sym typeface="Times New Roman"/>
              </a:rPr>
              <a:t>e/o mentale.</a:t>
            </a:r>
            <a:endParaRPr sz="2200">
              <a:solidFill>
                <a:srgbClr val="073763"/>
              </a:solidFill>
              <a:latin typeface="Times New Roman"/>
              <a:ea typeface="Times New Roman"/>
              <a:cs typeface="Times New Roman"/>
              <a:sym typeface="Times New Roman"/>
            </a:endParaRPr>
          </a:p>
        </p:txBody>
      </p:sp>
      <p:sp>
        <p:nvSpPr>
          <p:cNvPr id="878" name="Google Shape;878;p131"/>
          <p:cNvSpPr txBox="1"/>
          <p:nvPr/>
        </p:nvSpPr>
        <p:spPr>
          <a:xfrm>
            <a:off x="174450" y="4728000"/>
            <a:ext cx="188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dirty="0" smtClean="0">
                <a:solidFill>
                  <a:srgbClr val="073158"/>
                </a:solidFill>
                <a:latin typeface="Times New Roman"/>
                <a:ea typeface="Times New Roman"/>
                <a:cs typeface="Times New Roman"/>
                <a:sym typeface="Times New Roman"/>
              </a:rPr>
              <a:t>T.M.</a:t>
            </a:r>
            <a:endParaRPr sz="1500" dirty="0">
              <a:solidFill>
                <a:srgbClr val="073158"/>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2F20"/>
        </a:solidFill>
        <a:effectLst/>
      </p:bgPr>
    </p:bg>
    <p:spTree>
      <p:nvGrpSpPr>
        <p:cNvPr id="1" name="Shape 882"/>
        <p:cNvGrpSpPr/>
        <p:nvPr/>
      </p:nvGrpSpPr>
      <p:grpSpPr>
        <a:xfrm>
          <a:off x="0" y="0"/>
          <a:ext cx="0" cy="0"/>
          <a:chOff x="0" y="0"/>
          <a:chExt cx="0" cy="0"/>
        </a:xfrm>
      </p:grpSpPr>
      <p:sp>
        <p:nvSpPr>
          <p:cNvPr id="883" name="Google Shape;883;p132"/>
          <p:cNvSpPr txBox="1"/>
          <p:nvPr/>
        </p:nvSpPr>
        <p:spPr>
          <a:xfrm>
            <a:off x="323796" y="171895"/>
            <a:ext cx="8630700" cy="22242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a:solidFill>
                  <a:schemeClr val="dk1"/>
                </a:solidFill>
                <a:latin typeface="Times New Roman"/>
                <a:ea typeface="Times New Roman"/>
                <a:cs typeface="Times New Roman"/>
                <a:sym typeface="Times New Roman"/>
              </a:rPr>
              <a:t>Grazie all’incontro fatto con i medici e gli operatori della struttura ho capito l’importanza che hanno i laboratori educativi in cui si istaurano relazioni tra medici e pazienti, ma la cosa più importante è che durante questi laboratori in cui viene praticata ad esempio la pittura vengono valorizzate le abilità e la creatività dei malati. Un altro punto che mi ha colpito particolarmente sono le attività che vengono organizzate con i parenti che permettono di non perdere i rapporti con i familiari degli ospiti della struttura. E’ stato un incontro molto significativo che mi ha portato a riflettere su un tema fondamentale: infatti spesso i pazienti non sono considerati abbastanza dalla società, ancora di più con questa situazione d’emergenza, quando in realtà dobbiamo prenderci cura di loro. In questo incontro un altro argomento interessante per me è stato l’Alzheimer, e tutte le attività che recano beneficio ai malati di demenza, dalla scultura alle attività fisiche che permettono al paziente di rimanere attivo. Credo che questo incontro mi abbia arricchito molto a livello formativo.</a:t>
            </a:r>
            <a:endParaRPr>
              <a:solidFill>
                <a:schemeClr val="dk1"/>
              </a:solidFill>
              <a:latin typeface="Times New Roman"/>
              <a:ea typeface="Times New Roman"/>
              <a:cs typeface="Times New Roman"/>
              <a:sym typeface="Times New Roman"/>
            </a:endParaRPr>
          </a:p>
        </p:txBody>
      </p:sp>
      <p:pic>
        <p:nvPicPr>
          <p:cNvPr id="884" name="Google Shape;884;p132"/>
          <p:cNvPicPr preferRelativeResize="0"/>
          <p:nvPr/>
        </p:nvPicPr>
        <p:blipFill rotWithShape="1">
          <a:blip r:embed="rId3">
            <a:alphaModFix/>
          </a:blip>
          <a:srcRect l="4203" t="2034" r="2808" b="2890"/>
          <a:stretch/>
        </p:blipFill>
        <p:spPr>
          <a:xfrm>
            <a:off x="5574175" y="2523400"/>
            <a:ext cx="3081152" cy="2224200"/>
          </a:xfrm>
          <a:prstGeom prst="rect">
            <a:avLst/>
          </a:prstGeom>
          <a:noFill/>
          <a:ln>
            <a:noFill/>
          </a:ln>
        </p:spPr>
      </p:pic>
      <p:pic>
        <p:nvPicPr>
          <p:cNvPr id="885" name="Google Shape;885;p132"/>
          <p:cNvPicPr preferRelativeResize="0"/>
          <p:nvPr/>
        </p:nvPicPr>
        <p:blipFill rotWithShape="1">
          <a:blip r:embed="rId4">
            <a:alphaModFix/>
          </a:blip>
          <a:srcRect/>
          <a:stretch/>
        </p:blipFill>
        <p:spPr>
          <a:xfrm>
            <a:off x="525250" y="2476663"/>
            <a:ext cx="3481613" cy="2321075"/>
          </a:xfrm>
          <a:prstGeom prst="rect">
            <a:avLst/>
          </a:prstGeom>
          <a:noFill/>
          <a:ln>
            <a:noFill/>
          </a:ln>
        </p:spPr>
      </p:pic>
      <p:sp>
        <p:nvSpPr>
          <p:cNvPr id="886" name="Google Shape;886;p132"/>
          <p:cNvSpPr txBox="1"/>
          <p:nvPr/>
        </p:nvSpPr>
        <p:spPr>
          <a:xfrm>
            <a:off x="4767475" y="4874900"/>
            <a:ext cx="3195300" cy="14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887" name="Google Shape;887;p132"/>
          <p:cNvSpPr txBox="1"/>
          <p:nvPr/>
        </p:nvSpPr>
        <p:spPr>
          <a:xfrm>
            <a:off x="6326550" y="4679875"/>
            <a:ext cx="2685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endParaRPr b="1">
              <a:solidFill>
                <a:srgbClr val="FFFFFF"/>
              </a:solidFill>
              <a:latin typeface="Average"/>
              <a:ea typeface="Average"/>
              <a:cs typeface="Average"/>
              <a:sym typeface="Average"/>
            </a:endParaRPr>
          </a:p>
        </p:txBody>
      </p:sp>
      <p:sp>
        <p:nvSpPr>
          <p:cNvPr id="888" name="Google Shape;888;p132"/>
          <p:cNvSpPr txBox="1"/>
          <p:nvPr/>
        </p:nvSpPr>
        <p:spPr>
          <a:xfrm>
            <a:off x="7232200" y="4745750"/>
            <a:ext cx="1722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 dirty="0" smtClean="0">
                <a:solidFill>
                  <a:srgbClr val="FFFFFF"/>
                </a:solidFill>
                <a:latin typeface="Average"/>
                <a:ea typeface="Average"/>
                <a:cs typeface="Average"/>
                <a:sym typeface="Average"/>
              </a:rPr>
              <a:t>V.F.</a:t>
            </a:r>
            <a:endParaRPr dirty="0">
              <a:solidFill>
                <a:srgbClr val="FFFFFF"/>
              </a:solidFill>
              <a:latin typeface="Average"/>
              <a:ea typeface="Average"/>
              <a:cs typeface="Average"/>
              <a:sym typeface="Average"/>
            </a:endParaRPr>
          </a:p>
        </p:txBody>
      </p:sp>
    </p:spTree>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107" descr="PROGETTO COTID ANZIANI PIU' FELICI A CASA LORO | Fondazione Luigi Boni  Onlus, Residenza Socio-Sanitaria e Assistenza domiciliare"/>
          <p:cNvPicPr preferRelativeResize="0"/>
          <p:nvPr/>
        </p:nvPicPr>
        <p:blipFill rotWithShape="1">
          <a:blip r:embed="rId3">
            <a:alphaModFix/>
          </a:blip>
          <a:srcRect l="2194" r="4014"/>
          <a:stretch/>
        </p:blipFill>
        <p:spPr>
          <a:xfrm>
            <a:off x="0" y="0"/>
            <a:ext cx="9144000" cy="5143501"/>
          </a:xfrm>
          <a:prstGeom prst="rect">
            <a:avLst/>
          </a:prstGeom>
          <a:noFill/>
          <a:ln>
            <a:noFill/>
          </a:ln>
        </p:spPr>
      </p:pic>
      <p:sp>
        <p:nvSpPr>
          <p:cNvPr id="691" name="Google Shape;691;p107"/>
          <p:cNvSpPr/>
          <p:nvPr/>
        </p:nvSpPr>
        <p:spPr>
          <a:xfrm>
            <a:off x="107100" y="974853"/>
            <a:ext cx="8929800" cy="3193800"/>
          </a:xfrm>
          <a:prstGeom prst="roundRect">
            <a:avLst>
              <a:gd name="adj" fmla="val 16667"/>
            </a:avLst>
          </a:prstGeom>
          <a:solidFill>
            <a:srgbClr val="CFADB7">
              <a:alpha val="55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2" name="Google Shape;692;p107"/>
          <p:cNvSpPr txBox="1"/>
          <p:nvPr/>
        </p:nvSpPr>
        <p:spPr>
          <a:xfrm>
            <a:off x="392858" y="1001694"/>
            <a:ext cx="8358300" cy="3140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 sz="1800" b="0" i="0" u="none" strike="noStrike" cap="none">
                <a:solidFill>
                  <a:schemeClr val="dk1"/>
                </a:solidFill>
                <a:latin typeface="Book Antiqua"/>
                <a:ea typeface="Book Antiqua"/>
                <a:cs typeface="Book Antiqua"/>
                <a:sym typeface="Book Antiqua"/>
              </a:rPr>
              <a:t>Ho ritenuto molto interessanti ed istruttivi gli incontri fatti con gli infermieri e i collaboratori dell’ospedale ‘fate bene fratelli’ di Genzano. Grazie alla loro grande organizzazione, alle loro presentazioni e ai loro discorsi, sono riuscita ad apprendere appieno ciò che la struttura offre e gli stati d’animo dei pazienti lì ricoverati. Mi ha colpita soprattutto sentire alcuni dei vissuti dei pazienti e il rapporto di fiducia e di felicità instaurato con i collaboratori della struttura. Non conoscendo nessun ricoverato all’interno di ospedali del genere, pensavo che il paziente potesse quasi soffrire chiuso in quella realtà. Sono stata contenta di ricredermi: i ricoverati apparivano felici e spensierati. Nonostante alcuni degli incontri siano avvenuti da remoto, questi ultimi non sono mai stati banali o noiosi. </a:t>
            </a:r>
            <a:endParaRPr sz="1800" b="0" i="0" u="none" strike="noStrike" cap="none">
              <a:solidFill>
                <a:schemeClr val="dk1"/>
              </a:solidFill>
              <a:latin typeface="Book Antiqua"/>
              <a:ea typeface="Book Antiqua"/>
              <a:cs typeface="Book Antiqua"/>
              <a:sym typeface="Book Antiqua"/>
            </a:endParaRPr>
          </a:p>
        </p:txBody>
      </p:sp>
      <p:sp>
        <p:nvSpPr>
          <p:cNvPr id="693" name="Google Shape;693;p107"/>
          <p:cNvSpPr txBox="1"/>
          <p:nvPr/>
        </p:nvSpPr>
        <p:spPr>
          <a:xfrm>
            <a:off x="392850" y="4678975"/>
            <a:ext cx="3290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Calibri"/>
                <a:ea typeface="Calibri"/>
                <a:cs typeface="Calibri"/>
                <a:sym typeface="Calibri"/>
              </a:rPr>
              <a:t>B.V.</a:t>
            </a:r>
            <a:endParaRPr sz="15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CCDC"/>
        </a:solidFill>
        <a:effectLst/>
      </p:bgPr>
    </p:bg>
    <p:spTree>
      <p:nvGrpSpPr>
        <p:cNvPr id="1" name="Shape 697"/>
        <p:cNvGrpSpPr/>
        <p:nvPr/>
      </p:nvGrpSpPr>
      <p:grpSpPr>
        <a:xfrm>
          <a:off x="0" y="0"/>
          <a:ext cx="0" cy="0"/>
          <a:chOff x="0" y="0"/>
          <a:chExt cx="0" cy="0"/>
        </a:xfrm>
      </p:grpSpPr>
      <p:sp>
        <p:nvSpPr>
          <p:cNvPr id="698" name="Google Shape;698;p108"/>
          <p:cNvSpPr/>
          <p:nvPr/>
        </p:nvSpPr>
        <p:spPr>
          <a:xfrm>
            <a:off x="457200" y="228600"/>
            <a:ext cx="8153400" cy="20409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it" sz="1800">
                <a:solidFill>
                  <a:schemeClr val="dk1"/>
                </a:solidFill>
                <a:latin typeface="Times New Roman"/>
                <a:ea typeface="Times New Roman"/>
                <a:cs typeface="Times New Roman"/>
                <a:sym typeface="Times New Roman"/>
              </a:rPr>
              <a:t>Prima dell’incontro con il Fatebenefratelli ero un poco scettica perché credevo che il colloquio virtuale non sarebbe stato efficace come quello in presenza ma mi sbagliavo perché è stato molto interessante anzi, non avendo distrazioni mi sono riuscita a concentrare maggiormente e sono riuscita ad apprendere con più facilità l’argomento trattato: l’ alzheimer. Mi sarebbe piaciuto però fare anche  un incontro in presenza nell’istituto per vivere la quotidianità dei pazienti e per far vivere a loro delle ore diverse dalla normale routine. </a:t>
            </a:r>
            <a:endParaRPr sz="1800">
              <a:solidFill>
                <a:schemeClr val="dk1"/>
              </a:solidFill>
              <a:latin typeface="Times New Roman"/>
              <a:ea typeface="Times New Roman"/>
              <a:cs typeface="Times New Roman"/>
              <a:sym typeface="Times New Roman"/>
            </a:endParaRPr>
          </a:p>
        </p:txBody>
      </p:sp>
      <p:pic>
        <p:nvPicPr>
          <p:cNvPr id="699" name="Google Shape;699;p108" descr="Sempre piÃ¹ giovani a rischio Alzheimer, il 10% dei casi Ã¨ under-65 -  Medicina - ANSA.it"/>
          <p:cNvPicPr preferRelativeResize="0"/>
          <p:nvPr/>
        </p:nvPicPr>
        <p:blipFill rotWithShape="1">
          <a:blip r:embed="rId3">
            <a:alphaModFix/>
          </a:blip>
          <a:srcRect/>
          <a:stretch/>
        </p:blipFill>
        <p:spPr>
          <a:xfrm>
            <a:off x="2873900" y="2269500"/>
            <a:ext cx="3884075" cy="2743900"/>
          </a:xfrm>
          <a:prstGeom prst="rect">
            <a:avLst/>
          </a:prstGeom>
          <a:noFill/>
          <a:ln>
            <a:noFill/>
          </a:ln>
        </p:spPr>
      </p:pic>
      <p:sp>
        <p:nvSpPr>
          <p:cNvPr id="700" name="Google Shape;700;p108"/>
          <p:cNvSpPr txBox="1"/>
          <p:nvPr/>
        </p:nvSpPr>
        <p:spPr>
          <a:xfrm>
            <a:off x="6902775" y="4613200"/>
            <a:ext cx="197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C.A.</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FD8"/>
        </a:solidFill>
        <a:effectLst/>
      </p:bgPr>
    </p:bg>
    <p:spTree>
      <p:nvGrpSpPr>
        <p:cNvPr id="1" name="Shape 704"/>
        <p:cNvGrpSpPr/>
        <p:nvPr/>
      </p:nvGrpSpPr>
      <p:grpSpPr>
        <a:xfrm>
          <a:off x="0" y="0"/>
          <a:ext cx="0" cy="0"/>
          <a:chOff x="0" y="0"/>
          <a:chExt cx="0" cy="0"/>
        </a:xfrm>
      </p:grpSpPr>
      <p:sp>
        <p:nvSpPr>
          <p:cNvPr id="705" name="Google Shape;705;p109"/>
          <p:cNvSpPr txBox="1">
            <a:spLocks noGrp="1"/>
          </p:cNvSpPr>
          <p:nvPr>
            <p:ph type="body" idx="1"/>
          </p:nvPr>
        </p:nvSpPr>
        <p:spPr>
          <a:xfrm>
            <a:off x="430775" y="615125"/>
            <a:ext cx="5076300" cy="1728900"/>
          </a:xfrm>
          <a:prstGeom prst="rect">
            <a:avLst/>
          </a:prstGeom>
          <a:noFill/>
          <a:ln>
            <a:noFill/>
          </a:ln>
        </p:spPr>
        <p:txBody>
          <a:bodyPr spcFirstLastPara="1" wrap="square" lIns="68575" tIns="34275" rIns="68575" bIns="34275" anchor="t" anchorCtr="0">
            <a:noAutofit/>
          </a:bodyPr>
          <a:lstStyle/>
          <a:p>
            <a:pPr marL="0" lvl="0" indent="0" algn="just" rtl="0">
              <a:lnSpc>
                <a:spcPct val="90000"/>
              </a:lnSpc>
              <a:spcBef>
                <a:spcPts val="0"/>
              </a:spcBef>
              <a:spcAft>
                <a:spcPts val="0"/>
              </a:spcAft>
              <a:buClr>
                <a:schemeClr val="dk1"/>
              </a:buClr>
              <a:buSzPts val="1500"/>
              <a:buNone/>
            </a:pPr>
            <a:r>
              <a:rPr lang="it" sz="1500">
                <a:solidFill>
                  <a:srgbClr val="000000"/>
                </a:solidFill>
                <a:latin typeface="Times New Roman"/>
                <a:ea typeface="Times New Roman"/>
                <a:cs typeface="Times New Roman"/>
                <a:sym typeface="Times New Roman"/>
              </a:rPr>
              <a:t>L’esperienza con il Fatebenefratelli è stata veramente bella e interessante,  ma soprattutto formativa; grazie agli incontri avvenuti in questi anni sono venuta a conoscenza, in modo più specifico, di un mondo completamente diverso dal nostro.</a:t>
            </a:r>
            <a:endParaRPr sz="1500">
              <a:solidFill>
                <a:srgbClr val="000000"/>
              </a:solidFill>
              <a:latin typeface="Times New Roman"/>
              <a:ea typeface="Times New Roman"/>
              <a:cs typeface="Times New Roman"/>
              <a:sym typeface="Times New Roman"/>
            </a:endParaRPr>
          </a:p>
          <a:p>
            <a:pPr marL="0" lvl="0" indent="0" algn="just" rtl="0">
              <a:lnSpc>
                <a:spcPct val="90000"/>
              </a:lnSpc>
              <a:spcBef>
                <a:spcPts val="800"/>
              </a:spcBef>
              <a:spcAft>
                <a:spcPts val="0"/>
              </a:spcAft>
              <a:buClr>
                <a:schemeClr val="dk1"/>
              </a:buClr>
              <a:buSzPts val="1500"/>
              <a:buNone/>
            </a:pPr>
            <a:r>
              <a:rPr lang="it" sz="1500">
                <a:solidFill>
                  <a:srgbClr val="000000"/>
                </a:solidFill>
                <a:latin typeface="Times New Roman"/>
                <a:ea typeface="Times New Roman"/>
                <a:cs typeface="Times New Roman"/>
                <a:sym typeface="Times New Roman"/>
              </a:rPr>
              <a:t>Le strutture psichico-sanitarie e i problemi che le malattie mentali portano, sia al paziente che alla famiglia, sono sempre stati argomenti che mi affascinavano. </a:t>
            </a:r>
            <a:endParaRPr sz="1500">
              <a:solidFill>
                <a:srgbClr val="000000"/>
              </a:solidFill>
              <a:latin typeface="Arial"/>
              <a:ea typeface="Arial"/>
              <a:cs typeface="Arial"/>
              <a:sym typeface="Arial"/>
            </a:endParaRPr>
          </a:p>
        </p:txBody>
      </p:sp>
      <p:pic>
        <p:nvPicPr>
          <p:cNvPr id="706" name="Google Shape;706;p109"/>
          <p:cNvPicPr preferRelativeResize="0"/>
          <p:nvPr/>
        </p:nvPicPr>
        <p:blipFill rotWithShape="1">
          <a:blip r:embed="rId3">
            <a:alphaModFix/>
          </a:blip>
          <a:srcRect/>
          <a:stretch/>
        </p:blipFill>
        <p:spPr>
          <a:xfrm>
            <a:off x="5906921" y="196364"/>
            <a:ext cx="2566419" cy="2566419"/>
          </a:xfrm>
          <a:prstGeom prst="rect">
            <a:avLst/>
          </a:prstGeom>
          <a:noFill/>
          <a:ln>
            <a:noFill/>
          </a:ln>
        </p:spPr>
      </p:pic>
      <p:sp>
        <p:nvSpPr>
          <p:cNvPr id="707" name="Google Shape;707;p109"/>
          <p:cNvSpPr txBox="1"/>
          <p:nvPr/>
        </p:nvSpPr>
        <p:spPr>
          <a:xfrm>
            <a:off x="5507075" y="3198351"/>
            <a:ext cx="3366000" cy="12237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Clr>
                <a:schemeClr val="dk1"/>
              </a:buClr>
              <a:buSzPts val="1500"/>
              <a:buFont typeface="Arial"/>
              <a:buNone/>
            </a:pPr>
            <a:r>
              <a:rPr lang="it" sz="1500" i="0" u="none" strike="noStrike" cap="none">
                <a:solidFill>
                  <a:schemeClr val="dk1"/>
                </a:solidFill>
                <a:latin typeface="Times New Roman"/>
                <a:ea typeface="Times New Roman"/>
                <a:cs typeface="Times New Roman"/>
                <a:sym typeface="Times New Roman"/>
              </a:rPr>
              <a:t>Ammiro moltissimo coloro che dedicano la loro vita a questo lavoro e personalmente consiglierei a tutti quanti di fare questa esperienza. </a:t>
            </a:r>
            <a:endParaRPr sz="15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500" b="0" i="0" u="none" strike="noStrike" cap="none">
              <a:solidFill>
                <a:schemeClr val="dk1"/>
              </a:solidFill>
              <a:latin typeface="Calibri"/>
              <a:ea typeface="Calibri"/>
              <a:cs typeface="Calibri"/>
              <a:sym typeface="Calibri"/>
            </a:endParaRPr>
          </a:p>
        </p:txBody>
      </p:sp>
      <p:pic>
        <p:nvPicPr>
          <p:cNvPr id="708" name="Google Shape;708;p109"/>
          <p:cNvPicPr preferRelativeResize="0"/>
          <p:nvPr/>
        </p:nvPicPr>
        <p:blipFill rotWithShape="1">
          <a:blip r:embed="rId4">
            <a:alphaModFix/>
          </a:blip>
          <a:srcRect/>
          <a:stretch/>
        </p:blipFill>
        <p:spPr>
          <a:xfrm>
            <a:off x="624145" y="2888591"/>
            <a:ext cx="4572267" cy="1856340"/>
          </a:xfrm>
          <a:prstGeom prst="rect">
            <a:avLst/>
          </a:prstGeom>
          <a:noFill/>
          <a:ln>
            <a:noFill/>
          </a:ln>
        </p:spPr>
      </p:pic>
      <p:sp>
        <p:nvSpPr>
          <p:cNvPr id="709" name="Google Shape;709;p109"/>
          <p:cNvSpPr txBox="1"/>
          <p:nvPr/>
        </p:nvSpPr>
        <p:spPr>
          <a:xfrm>
            <a:off x="7463075" y="4344725"/>
            <a:ext cx="14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C.I.</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713"/>
        <p:cNvGrpSpPr/>
        <p:nvPr/>
      </p:nvGrpSpPr>
      <p:grpSpPr>
        <a:xfrm>
          <a:off x="0" y="0"/>
          <a:ext cx="0" cy="0"/>
          <a:chOff x="0" y="0"/>
          <a:chExt cx="0" cy="0"/>
        </a:xfrm>
      </p:grpSpPr>
      <p:sp>
        <p:nvSpPr>
          <p:cNvPr id="714" name="Google Shape;714;p110"/>
          <p:cNvSpPr txBox="1">
            <a:spLocks noGrp="1"/>
          </p:cNvSpPr>
          <p:nvPr>
            <p:ph type="title"/>
          </p:nvPr>
        </p:nvSpPr>
        <p:spPr>
          <a:xfrm>
            <a:off x="4644802" y="262269"/>
            <a:ext cx="4173600" cy="3213300"/>
          </a:xfrm>
          <a:prstGeom prst="rect">
            <a:avLst/>
          </a:prstGeom>
          <a:noFill/>
          <a:ln>
            <a:noFill/>
          </a:ln>
        </p:spPr>
        <p:txBody>
          <a:bodyPr spcFirstLastPara="1" wrap="square" lIns="68575" tIns="34275" rIns="68575" bIns="34275" anchor="ctr" anchorCtr="0">
            <a:normAutofit/>
          </a:bodyPr>
          <a:lstStyle/>
          <a:p>
            <a:pPr marL="0" lvl="0" indent="0" algn="just" rtl="0">
              <a:lnSpc>
                <a:spcPct val="90000"/>
              </a:lnSpc>
              <a:spcBef>
                <a:spcPts val="0"/>
              </a:spcBef>
              <a:spcAft>
                <a:spcPts val="0"/>
              </a:spcAft>
              <a:buClr>
                <a:schemeClr val="dk1"/>
              </a:buClr>
              <a:buSzPts val="1700"/>
              <a:buFont typeface="Arial"/>
              <a:buNone/>
            </a:pPr>
            <a:r>
              <a:rPr lang="it" sz="1700">
                <a:latin typeface="Times New Roman"/>
                <a:ea typeface="Times New Roman"/>
                <a:cs typeface="Times New Roman"/>
                <a:sym typeface="Times New Roman"/>
              </a:rPr>
              <a:t>Un argomento che mi ha particolarmente interessato è stato quello trattato nell’ultimo incontro, l’Alzheimer. È sempre stato un disturbo che mi incuriosiva fin da bambina, come una malattia possa cancellare la maggior parte dei ricordi e il comportamento che i famigliari hanno di fronte a tale difficoltà. </a:t>
            </a:r>
            <a:br>
              <a:rPr lang="it" sz="1700">
                <a:latin typeface="Times New Roman"/>
                <a:ea typeface="Times New Roman"/>
                <a:cs typeface="Times New Roman"/>
                <a:sym typeface="Times New Roman"/>
              </a:rPr>
            </a:br>
            <a:r>
              <a:rPr lang="it" sz="1700">
                <a:latin typeface="Times New Roman"/>
                <a:ea typeface="Times New Roman"/>
                <a:cs typeface="Times New Roman"/>
                <a:sym typeface="Times New Roman"/>
              </a:rPr>
              <a:t>Fortunatamente nessuno nella mia famiglia ne soffre o ne ha mai sofferto, conosco però un’amica di famiglia che ne soffre e ogni volta che ne sento parlare rimango sempre stupita.</a:t>
            </a:r>
            <a:r>
              <a:rPr lang="it" sz="1700">
                <a:latin typeface="Arial"/>
                <a:ea typeface="Arial"/>
                <a:cs typeface="Arial"/>
                <a:sym typeface="Arial"/>
              </a:rPr>
              <a:t> </a:t>
            </a:r>
            <a:r>
              <a:rPr lang="it" sz="1800"/>
              <a:t/>
            </a:r>
            <a:br>
              <a:rPr lang="it" sz="1800"/>
            </a:br>
            <a:endParaRPr sz="1800"/>
          </a:p>
        </p:txBody>
      </p:sp>
      <p:pic>
        <p:nvPicPr>
          <p:cNvPr id="715" name="Google Shape;715;p110"/>
          <p:cNvPicPr preferRelativeResize="0">
            <a:picLocks noGrp="1"/>
          </p:cNvPicPr>
          <p:nvPr>
            <p:ph type="body" idx="1"/>
          </p:nvPr>
        </p:nvPicPr>
        <p:blipFill rotWithShape="1">
          <a:blip r:embed="rId3">
            <a:alphaModFix/>
          </a:blip>
          <a:srcRect/>
          <a:stretch/>
        </p:blipFill>
        <p:spPr>
          <a:xfrm>
            <a:off x="436172" y="753877"/>
            <a:ext cx="3945900" cy="2230200"/>
          </a:xfrm>
          <a:prstGeom prst="rect">
            <a:avLst/>
          </a:prstGeom>
          <a:noFill/>
          <a:ln>
            <a:noFill/>
          </a:ln>
        </p:spPr>
      </p:pic>
      <p:sp>
        <p:nvSpPr>
          <p:cNvPr id="716" name="Google Shape;716;p110"/>
          <p:cNvSpPr txBox="1"/>
          <p:nvPr/>
        </p:nvSpPr>
        <p:spPr>
          <a:xfrm>
            <a:off x="436172" y="3288611"/>
            <a:ext cx="8492700" cy="14547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1500" i="0" u="none" strike="noStrike" cap="none">
                <a:solidFill>
                  <a:schemeClr val="dk1"/>
                </a:solidFill>
                <a:latin typeface="Times New Roman"/>
                <a:ea typeface="Times New Roman"/>
                <a:cs typeface="Times New Roman"/>
                <a:sym typeface="Times New Roman"/>
              </a:rPr>
              <a:t>La cosa che però mi ha sempre meravigliata e lasciata senza parole è stata l’arte. </a:t>
            </a:r>
            <a:br>
              <a:rPr lang="it" sz="1500" i="0" u="none" strike="noStrike" cap="none">
                <a:solidFill>
                  <a:schemeClr val="dk1"/>
                </a:solidFill>
                <a:latin typeface="Times New Roman"/>
                <a:ea typeface="Times New Roman"/>
                <a:cs typeface="Times New Roman"/>
                <a:sym typeface="Times New Roman"/>
              </a:rPr>
            </a:br>
            <a:r>
              <a:rPr lang="it" sz="1500" i="0" u="none" strike="noStrike" cap="none">
                <a:solidFill>
                  <a:schemeClr val="dk1"/>
                </a:solidFill>
                <a:latin typeface="Times New Roman"/>
                <a:ea typeface="Times New Roman"/>
                <a:cs typeface="Times New Roman"/>
                <a:sym typeface="Times New Roman"/>
              </a:rPr>
              <a:t>I dipinti che i pazienti hanno fatto e le sensazioni che mi hanno trasmesso è qualcosa che non dimenticherò mai.</a:t>
            </a:r>
            <a:endParaRPr sz="1100">
              <a:latin typeface="Times New Roman"/>
              <a:ea typeface="Times New Roman"/>
              <a:cs typeface="Times New Roman"/>
              <a:sym typeface="Times New Roman"/>
            </a:endParaRPr>
          </a:p>
          <a:p>
            <a:pPr marL="0" marR="0" lvl="0" indent="0" algn="just" rtl="0">
              <a:spcBef>
                <a:spcPts val="0"/>
              </a:spcBef>
              <a:spcAft>
                <a:spcPts val="0"/>
              </a:spcAft>
              <a:buNone/>
            </a:pPr>
            <a:r>
              <a:rPr lang="it" sz="1500" i="0" u="none" strike="noStrike" cap="none">
                <a:solidFill>
                  <a:schemeClr val="dk1"/>
                </a:solidFill>
                <a:latin typeface="Times New Roman"/>
                <a:ea typeface="Times New Roman"/>
                <a:cs typeface="Times New Roman"/>
                <a:sym typeface="Times New Roman"/>
              </a:rPr>
              <a:t>Mi sarebbe piaciuto molto entrare più nel vivo di questa esperienza trascorrendo del tempo e facendo delle attività con loro, purtroppo causa Covid non si è potuto fare ma nonostante ciò credo che sia stata comunque un’esperienza fantastica.</a:t>
            </a:r>
            <a:endParaRPr sz="1100">
              <a:latin typeface="Times New Roman"/>
              <a:ea typeface="Times New Roman"/>
              <a:cs typeface="Times New Roman"/>
              <a:sym typeface="Times New Roman"/>
            </a:endParaRPr>
          </a:p>
        </p:txBody>
      </p:sp>
      <p:sp>
        <p:nvSpPr>
          <p:cNvPr id="717" name="Google Shape;717;p110"/>
          <p:cNvSpPr txBox="1"/>
          <p:nvPr/>
        </p:nvSpPr>
        <p:spPr>
          <a:xfrm>
            <a:off x="6392425" y="4582150"/>
            <a:ext cx="216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smtClean="0">
                <a:latin typeface="Times New Roman"/>
                <a:ea typeface="Times New Roman"/>
                <a:cs typeface="Times New Roman"/>
                <a:sym typeface="Times New Roman"/>
              </a:rPr>
              <a:t>C.I.</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21"/>
        <p:cNvGrpSpPr/>
        <p:nvPr/>
      </p:nvGrpSpPr>
      <p:grpSpPr>
        <a:xfrm>
          <a:off x="0" y="0"/>
          <a:ext cx="0" cy="0"/>
          <a:chOff x="0" y="0"/>
          <a:chExt cx="0" cy="0"/>
        </a:xfrm>
      </p:grpSpPr>
      <p:sp>
        <p:nvSpPr>
          <p:cNvPr id="722" name="Google Shape;722;p111"/>
          <p:cNvSpPr txBox="1"/>
          <p:nvPr/>
        </p:nvSpPr>
        <p:spPr>
          <a:xfrm>
            <a:off x="711600" y="924750"/>
            <a:ext cx="7720800" cy="3294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1600" dirty="0">
                <a:solidFill>
                  <a:schemeClr val="dk1"/>
                </a:solidFill>
                <a:latin typeface="Times New Roman"/>
                <a:ea typeface="Times New Roman"/>
                <a:cs typeface="Times New Roman"/>
                <a:sym typeface="Times New Roman"/>
              </a:rPr>
              <a:t>A me questa esperienza è piaciuta molto, ho imparato molte cose ed è stata un’esperienza formativa.</a:t>
            </a:r>
            <a:endParaRPr sz="1600" dirty="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 sz="1600" dirty="0">
                <a:solidFill>
                  <a:schemeClr val="dk1"/>
                </a:solidFill>
                <a:latin typeface="Times New Roman"/>
                <a:ea typeface="Times New Roman"/>
                <a:cs typeface="Times New Roman"/>
                <a:sym typeface="Times New Roman"/>
              </a:rPr>
              <a:t>Mi è piaciuto soprattutto la spiegazione di come vengono trattati i pazienti e di come li fanno lavorare sia quando stavano la sia in questo periodo di pandemia e quindi i pazienti devono stare a casa e gli danno da fare dei compiti per tenerli occupati quindi per esempio fargli leggere un libro o fargli fare qualche attività da casa, diciamo quindi che li organizzano. Mi è piaciuto anche di quando si è parlato delle varie malattie psichiche e di come bisogna comportarsi in modo tale di far del bene alla persona. Questa esperienza concludendo per me è sembrata davvero utile per capire molte più cose e questa esperienza può farti capire molte più cose.</a:t>
            </a:r>
            <a:endParaRPr sz="1600" dirty="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dirty="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it-IT" dirty="0" smtClean="0">
                <a:solidFill>
                  <a:schemeClr val="dk1"/>
                </a:solidFill>
                <a:latin typeface="Times New Roman"/>
                <a:ea typeface="Times New Roman"/>
                <a:cs typeface="Times New Roman"/>
                <a:sym typeface="Times New Roman"/>
              </a:rPr>
              <a:t>C.A.</a:t>
            </a: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26"/>
        <p:cNvGrpSpPr/>
        <p:nvPr/>
      </p:nvGrpSpPr>
      <p:grpSpPr>
        <a:xfrm>
          <a:off x="0" y="0"/>
          <a:ext cx="0" cy="0"/>
          <a:chOff x="0" y="0"/>
          <a:chExt cx="0" cy="0"/>
        </a:xfrm>
      </p:grpSpPr>
      <p:sp>
        <p:nvSpPr>
          <p:cNvPr id="727" name="Google Shape;727;p112"/>
          <p:cNvSpPr txBox="1"/>
          <p:nvPr/>
        </p:nvSpPr>
        <p:spPr>
          <a:xfrm>
            <a:off x="140525" y="532950"/>
            <a:ext cx="3258900" cy="3201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a:latin typeface="Times New Roman"/>
                <a:ea typeface="Times New Roman"/>
                <a:cs typeface="Times New Roman"/>
                <a:sym typeface="Times New Roman"/>
              </a:rPr>
              <a:t>L’incontro ha creato dentro di me uno spazio </a:t>
            </a:r>
            <a:r>
              <a:rPr lang="it" b="1">
                <a:latin typeface="Times New Roman"/>
                <a:ea typeface="Times New Roman"/>
                <a:cs typeface="Times New Roman"/>
                <a:sym typeface="Times New Roman"/>
              </a:rPr>
              <a:t>profondo</a:t>
            </a:r>
            <a:r>
              <a:rPr lang="it">
                <a:latin typeface="Times New Roman"/>
                <a:ea typeface="Times New Roman"/>
                <a:cs typeface="Times New Roman"/>
                <a:sym typeface="Times New Roman"/>
              </a:rPr>
              <a:t> e </a:t>
            </a:r>
            <a:r>
              <a:rPr lang="it" b="1">
                <a:latin typeface="Times New Roman"/>
                <a:ea typeface="Times New Roman"/>
                <a:cs typeface="Times New Roman"/>
                <a:sym typeface="Times New Roman"/>
              </a:rPr>
              <a:t>intenso</a:t>
            </a:r>
            <a:r>
              <a:rPr lang="it">
                <a:latin typeface="Times New Roman"/>
                <a:ea typeface="Times New Roman"/>
                <a:cs typeface="Times New Roman"/>
                <a:sym typeface="Times New Roman"/>
              </a:rPr>
              <a:t>, soprattutto quando i medici ci hanno informato che loro stessi e i parenti dei malati di Alzheimer, sono costretti a dire delle piccole bugie ai loro cari nei momenti pi</a:t>
            </a:r>
            <a:r>
              <a:rPr lang="it">
                <a:solidFill>
                  <a:srgbClr val="1E1E1E"/>
                </a:solidFill>
                <a:highlight>
                  <a:srgbClr val="D9D2E9"/>
                </a:highlight>
                <a:latin typeface="Times New Roman"/>
                <a:ea typeface="Times New Roman"/>
                <a:cs typeface="Times New Roman"/>
                <a:sym typeface="Times New Roman"/>
              </a:rPr>
              <a:t>ù</a:t>
            </a:r>
            <a:r>
              <a:rPr lang="it">
                <a:latin typeface="Times New Roman"/>
                <a:ea typeface="Times New Roman"/>
                <a:cs typeface="Times New Roman"/>
                <a:sym typeface="Times New Roman"/>
              </a:rPr>
              <a:t> difficili, proprio per non mettere il paziente davanti alla </a:t>
            </a:r>
            <a:r>
              <a:rPr lang="it" b="1">
                <a:latin typeface="Times New Roman"/>
                <a:ea typeface="Times New Roman"/>
                <a:cs typeface="Times New Roman"/>
                <a:sym typeface="Times New Roman"/>
              </a:rPr>
              <a:t>cruda realtà</a:t>
            </a:r>
            <a:r>
              <a:rPr lang="it">
                <a:latin typeface="Times New Roman"/>
                <a:ea typeface="Times New Roman"/>
                <a:cs typeface="Times New Roman"/>
                <a:sym typeface="Times New Roman"/>
              </a:rPr>
              <a:t> e per non peggiorare la sua situazione.</a:t>
            </a:r>
            <a:endParaRPr>
              <a:latin typeface="Times New Roman"/>
              <a:ea typeface="Times New Roman"/>
              <a:cs typeface="Times New Roman"/>
              <a:sym typeface="Times New Roman"/>
            </a:endParaRPr>
          </a:p>
          <a:p>
            <a:pPr marL="0" lvl="0" indent="0" algn="just" rtl="0">
              <a:spcBef>
                <a:spcPts val="0"/>
              </a:spcBef>
              <a:spcAft>
                <a:spcPts val="0"/>
              </a:spcAft>
              <a:buNone/>
            </a:pPr>
            <a:r>
              <a:rPr lang="it">
                <a:latin typeface="Times New Roman"/>
                <a:ea typeface="Times New Roman"/>
                <a:cs typeface="Times New Roman"/>
                <a:sym typeface="Times New Roman"/>
              </a:rPr>
              <a:t>Anche attraverso le testimonianze che ci hanno mostrato, ho percepito della </a:t>
            </a:r>
            <a:r>
              <a:rPr lang="it" b="1">
                <a:latin typeface="Times New Roman"/>
                <a:ea typeface="Times New Roman"/>
                <a:cs typeface="Times New Roman"/>
                <a:sym typeface="Times New Roman"/>
              </a:rPr>
              <a:t>tristezza</a:t>
            </a:r>
            <a:r>
              <a:rPr lang="it">
                <a:latin typeface="Times New Roman"/>
                <a:ea typeface="Times New Roman"/>
                <a:cs typeface="Times New Roman"/>
                <a:sym typeface="Times New Roman"/>
              </a:rPr>
              <a:t> e</a:t>
            </a:r>
            <a:r>
              <a:rPr lang="it" b="1">
                <a:latin typeface="Times New Roman"/>
                <a:ea typeface="Times New Roman"/>
                <a:cs typeface="Times New Roman"/>
                <a:sym typeface="Times New Roman"/>
              </a:rPr>
              <a:t> impotenza</a:t>
            </a:r>
            <a:r>
              <a:rPr lang="it">
                <a:latin typeface="Times New Roman"/>
                <a:ea typeface="Times New Roman"/>
                <a:cs typeface="Times New Roman"/>
                <a:sym typeface="Times New Roman"/>
              </a:rPr>
              <a:t>, con la quale invece, i familiari hanno </a:t>
            </a:r>
            <a:r>
              <a:rPr lang="it" b="1">
                <a:latin typeface="Times New Roman"/>
                <a:ea typeface="Times New Roman"/>
                <a:cs typeface="Times New Roman"/>
                <a:sym typeface="Times New Roman"/>
              </a:rPr>
              <a:t>imparato a convivere</a:t>
            </a:r>
            <a:r>
              <a:rPr lang="it">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
        <p:nvSpPr>
          <p:cNvPr id="728" name="Google Shape;728;p112"/>
          <p:cNvSpPr txBox="1"/>
          <p:nvPr/>
        </p:nvSpPr>
        <p:spPr>
          <a:xfrm>
            <a:off x="1202525" y="3994875"/>
            <a:ext cx="6855600" cy="1046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dirty="0">
                <a:solidFill>
                  <a:schemeClr val="dk1"/>
                </a:solidFill>
                <a:latin typeface="Times New Roman"/>
                <a:ea typeface="Times New Roman"/>
                <a:cs typeface="Times New Roman"/>
                <a:sym typeface="Times New Roman"/>
              </a:rPr>
              <a:t>Questo mi ha consentito di immaginare la </a:t>
            </a:r>
            <a:r>
              <a:rPr lang="it" b="1" dirty="0">
                <a:solidFill>
                  <a:schemeClr val="dk1"/>
                </a:solidFill>
                <a:latin typeface="Times New Roman"/>
                <a:ea typeface="Times New Roman"/>
                <a:cs typeface="Times New Roman"/>
                <a:sym typeface="Times New Roman"/>
              </a:rPr>
              <a:t>forza d’animo</a:t>
            </a:r>
            <a:r>
              <a:rPr lang="it" dirty="0">
                <a:solidFill>
                  <a:schemeClr val="dk1"/>
                </a:solidFill>
                <a:latin typeface="Times New Roman"/>
                <a:ea typeface="Times New Roman"/>
                <a:cs typeface="Times New Roman"/>
                <a:sym typeface="Times New Roman"/>
              </a:rPr>
              <a:t> che contraddistingue le persone vicine ai malati, che ogni giorno devono affrontare la giornata al meglio, per non rovinare quella della persona a loro cara.</a:t>
            </a:r>
            <a:endParaRPr dirty="0">
              <a:solidFill>
                <a:schemeClr val="dk1"/>
              </a:solidFill>
              <a:latin typeface="Times New Roman"/>
              <a:ea typeface="Times New Roman"/>
              <a:cs typeface="Times New Roman"/>
              <a:sym typeface="Times New Roman"/>
            </a:endParaRPr>
          </a:p>
          <a:p>
            <a:pPr marL="0" lvl="0" indent="0" algn="r" rtl="0">
              <a:spcBef>
                <a:spcPts val="0"/>
              </a:spcBef>
              <a:spcAft>
                <a:spcPts val="0"/>
              </a:spcAft>
              <a:buNone/>
            </a:pPr>
            <a:r>
              <a:rPr lang="it" dirty="0" smtClean="0">
                <a:latin typeface="Times New Roman"/>
                <a:ea typeface="Times New Roman"/>
                <a:cs typeface="Times New Roman"/>
                <a:sym typeface="Times New Roman"/>
              </a:rPr>
              <a:t>C.A.</a:t>
            </a:r>
            <a:endParaRPr dirty="0">
              <a:latin typeface="Times New Roman"/>
              <a:ea typeface="Times New Roman"/>
              <a:cs typeface="Times New Roman"/>
              <a:sym typeface="Times New Roman"/>
            </a:endParaRPr>
          </a:p>
        </p:txBody>
      </p:sp>
      <p:pic>
        <p:nvPicPr>
          <p:cNvPr id="729" name="Google Shape;729;p112"/>
          <p:cNvPicPr preferRelativeResize="0"/>
          <p:nvPr/>
        </p:nvPicPr>
        <p:blipFill rotWithShape="1">
          <a:blip r:embed="rId3">
            <a:alphaModFix/>
          </a:blip>
          <a:srcRect l="21426" t="7448" b="8291"/>
          <a:stretch/>
        </p:blipFill>
        <p:spPr>
          <a:xfrm>
            <a:off x="3687440" y="532950"/>
            <a:ext cx="5284085" cy="320159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733"/>
        <p:cNvGrpSpPr/>
        <p:nvPr/>
      </p:nvGrpSpPr>
      <p:grpSpPr>
        <a:xfrm>
          <a:off x="0" y="0"/>
          <a:ext cx="0" cy="0"/>
          <a:chOff x="0" y="0"/>
          <a:chExt cx="0" cy="0"/>
        </a:xfrm>
      </p:grpSpPr>
      <p:sp>
        <p:nvSpPr>
          <p:cNvPr id="734" name="Google Shape;734;p113"/>
          <p:cNvSpPr txBox="1">
            <a:spLocks noGrp="1"/>
          </p:cNvSpPr>
          <p:nvPr>
            <p:ph type="body" idx="1"/>
          </p:nvPr>
        </p:nvSpPr>
        <p:spPr>
          <a:xfrm>
            <a:off x="109225" y="369300"/>
            <a:ext cx="6115800" cy="45720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None/>
            </a:pPr>
            <a:r>
              <a:rPr lang="it" sz="2200" dirty="0">
                <a:solidFill>
                  <a:srgbClr val="000000"/>
                </a:solidFill>
                <a:latin typeface="Times New Roman"/>
                <a:ea typeface="Times New Roman"/>
                <a:cs typeface="Times New Roman"/>
                <a:sym typeface="Times New Roman"/>
              </a:rPr>
              <a:t>Gli incontri compiuti con il Fatebenefratelli sono stati interessanti e hanno arricchito le mie conoscenze. Sicuramente mi sarebbe piaciuto di più andare all’Istituto per vivere maggiormente l’esperienza, anche perché via videochiamata ci sono state varie interruzioni a causa della linea internet. Ciò che mi ha colpito di più sono state le emozioni e gli stati d’animo che ci vogliono trasmettere i pazienti attraverso i loro disegni, a noi mostrati. Nonostante avendo svolto questi incontri attraverso uno schermo, i medici ci hanno saputo coinvolgere pienamente e interessare a ciò che trattavano. </a:t>
            </a:r>
            <a:endParaRPr sz="2200" dirty="0">
              <a:solidFill>
                <a:srgbClr val="000000"/>
              </a:solidFill>
              <a:latin typeface="Times New Roman"/>
              <a:ea typeface="Times New Roman"/>
              <a:cs typeface="Times New Roman"/>
              <a:sym typeface="Times New Roman"/>
            </a:endParaRPr>
          </a:p>
          <a:p>
            <a:pPr marL="0" lvl="0" indent="0" algn="r" rtl="0">
              <a:spcBef>
                <a:spcPts val="1200"/>
              </a:spcBef>
              <a:spcAft>
                <a:spcPts val="1200"/>
              </a:spcAft>
              <a:buNone/>
            </a:pPr>
            <a:r>
              <a:rPr lang="it" sz="2200" dirty="0" smtClean="0">
                <a:solidFill>
                  <a:srgbClr val="000000"/>
                </a:solidFill>
                <a:latin typeface="Times New Roman"/>
                <a:ea typeface="Times New Roman"/>
                <a:cs typeface="Times New Roman"/>
                <a:sym typeface="Times New Roman"/>
              </a:rPr>
              <a:t>D.A.</a:t>
            </a:r>
            <a:endParaRPr sz="2200" dirty="0">
              <a:solidFill>
                <a:srgbClr val="000000"/>
              </a:solidFill>
              <a:latin typeface="Times New Roman"/>
              <a:ea typeface="Times New Roman"/>
              <a:cs typeface="Times New Roman"/>
              <a:sym typeface="Times New Roman"/>
            </a:endParaRPr>
          </a:p>
        </p:txBody>
      </p:sp>
      <p:sp>
        <p:nvSpPr>
          <p:cNvPr id="735" name="Google Shape;735;p113"/>
          <p:cNvSpPr txBox="1"/>
          <p:nvPr/>
        </p:nvSpPr>
        <p:spPr>
          <a:xfrm>
            <a:off x="6348100" y="1828825"/>
            <a:ext cx="73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736" name="Google Shape;736;p113"/>
          <p:cNvSpPr txBox="1"/>
          <p:nvPr/>
        </p:nvSpPr>
        <p:spPr>
          <a:xfrm>
            <a:off x="6453300" y="931975"/>
            <a:ext cx="2690700" cy="35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737" name="Google Shape;737;p113"/>
          <p:cNvSpPr txBox="1"/>
          <p:nvPr/>
        </p:nvSpPr>
        <p:spPr>
          <a:xfrm>
            <a:off x="6734900" y="1107825"/>
            <a:ext cx="21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738" name="Google Shape;738;p113"/>
          <p:cNvPicPr preferRelativeResize="0"/>
          <p:nvPr/>
        </p:nvPicPr>
        <p:blipFill>
          <a:blip r:embed="rId3">
            <a:alphaModFix/>
          </a:blip>
          <a:stretch>
            <a:fillRect/>
          </a:stretch>
        </p:blipFill>
        <p:spPr>
          <a:xfrm>
            <a:off x="6348100" y="1250063"/>
            <a:ext cx="2643375" cy="264337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ala riunioni ione">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ase">
  <a:themeElements>
    <a:clrScheme name="Rosso arancion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2672</Words>
  <Application>Microsoft Office PowerPoint</Application>
  <PresentationFormat>Presentazione su schermo (16:9)</PresentationFormat>
  <Paragraphs>122</Paragraphs>
  <Slides>28</Slides>
  <Notes>28</Notes>
  <HiddenSlides>0</HiddenSlides>
  <MMClips>0</MMClips>
  <ScaleCrop>false</ScaleCrop>
  <HeadingPairs>
    <vt:vector size="6" baseType="variant">
      <vt:variant>
        <vt:lpstr>Caratteri utilizzati</vt:lpstr>
      </vt:variant>
      <vt:variant>
        <vt:i4>14</vt:i4>
      </vt:variant>
      <vt:variant>
        <vt:lpstr>Tema</vt:lpstr>
      </vt:variant>
      <vt:variant>
        <vt:i4>8</vt:i4>
      </vt:variant>
      <vt:variant>
        <vt:lpstr>Titoli diapositive</vt:lpstr>
      </vt:variant>
      <vt:variant>
        <vt:i4>28</vt:i4>
      </vt:variant>
    </vt:vector>
  </HeadingPairs>
  <TitlesOfParts>
    <vt:vector size="50" baseType="lpstr">
      <vt:lpstr>Arial</vt:lpstr>
      <vt:lpstr>Book Antiqua</vt:lpstr>
      <vt:lpstr>Century Gothic</vt:lpstr>
      <vt:lpstr>Oswald</vt:lpstr>
      <vt:lpstr>Times</vt:lpstr>
      <vt:lpstr>Calibri</vt:lpstr>
      <vt:lpstr>Corbel</vt:lpstr>
      <vt:lpstr>Century Schoolbook</vt:lpstr>
      <vt:lpstr>Source Code Pro</vt:lpstr>
      <vt:lpstr>Garamond</vt:lpstr>
      <vt:lpstr>Libre Baskerville</vt:lpstr>
      <vt:lpstr>Average</vt:lpstr>
      <vt:lpstr>Noto Sans Symbols</vt:lpstr>
      <vt:lpstr>Times New Roman</vt:lpstr>
      <vt:lpstr>Simple Light</vt:lpstr>
      <vt:lpstr>Slate</vt:lpstr>
      <vt:lpstr>Simple Light</vt:lpstr>
      <vt:lpstr>Simple Light</vt:lpstr>
      <vt:lpstr>Tema di Office</vt:lpstr>
      <vt:lpstr>Sala riunioni ione</vt:lpstr>
      <vt:lpstr>Base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Un argomento che mi ha particolarmente interessato è stato quello trattato nell’ultimo incontro, l’Alzheimer. È sempre stato un disturbo che mi incuriosiva fin da bambina, come una malattia possa cancellare la maggior parte dei ricordi e il comportamento che i famigliari hanno di fronte a tale difficoltà.  Fortunatamente nessuno nella mia famiglia ne soffre o ne ha mai sofferto, conosco però un’amica di famiglia che ne soffre e ogni volta che ne sento parlare rimango sempre stupita.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L’incontro è stato molto stimolante nonostante le barriere di fili e pixel che ci dividevano, è sempre affascinante sapere delle cose in più sulla macchina perfetta del nostro cervello e ancor di più se pensiamo che è un territorio così inesplorato.Purtroppo non mi sono sentito coinvolto come l’altra volta poiché un conto è parlare del malato e un conto è stare con il malato, trovo che le attività fatte con i parenti e il desiderio di gruppo per aiutare siano sacrosanti, ma nel periodo che stiamo vivendo lo trovo un concetto strettamente teorico     G.E.C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Sono stato molto contento di fare questa serie di incontri con questa stupenda struttura che mi ha fatto comprendere l’importanza del tipo di assistenza effettuata al  suo interno. Gli incontri sono sempre stati molto belli ed interessanti dato che ho imparato cose nuove sulla gestione delle malattie psichiche, questo ultimo incontro è stato molto interessante anche se è stato più difficile da seguire a causa degli sbalzi di connessione che non permettevano uno svolgimento fluido della lezione rispetto agli incontri che sono stati svolti in presenza. Detto ciò non considerando i problemi derivanti dai dispositivi, penso che l’incontro sia stato molto bello e formativo soprattutto perché si è parlato di una malattia che mi interessa molto, ovvero L’ alzheimer che mi ha spinto ad immedesimarmi nel dolore delle persone che si trovano intorno a questi malati, che vengono parzialmente se non totalmente cancellati dai ricordi della persona a loro cara, e penso che non ci sia cosa più dolorosa da vivere.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PAD</dc:creator>
  <cp:lastModifiedBy>Marco Ilari</cp:lastModifiedBy>
  <cp:revision>5</cp:revision>
  <dcterms:modified xsi:type="dcterms:W3CDTF">2021-03-25T14:42:52Z</dcterms:modified>
</cp:coreProperties>
</file>